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3"/>
  </p:notesMasterIdLst>
  <p:handoutMasterIdLst>
    <p:handoutMasterId r:id="rId34"/>
  </p:handoutMasterIdLst>
  <p:sldIdLst>
    <p:sldId id="256" r:id="rId2"/>
    <p:sldId id="259" r:id="rId3"/>
    <p:sldId id="260" r:id="rId4"/>
    <p:sldId id="261" r:id="rId5"/>
    <p:sldId id="285" r:id="rId6"/>
    <p:sldId id="262" r:id="rId7"/>
    <p:sldId id="286" r:id="rId8"/>
    <p:sldId id="284" r:id="rId9"/>
    <p:sldId id="288" r:id="rId10"/>
    <p:sldId id="266" r:id="rId11"/>
    <p:sldId id="263" r:id="rId12"/>
    <p:sldId id="289" r:id="rId13"/>
    <p:sldId id="265" r:id="rId14"/>
    <p:sldId id="290" r:id="rId15"/>
    <p:sldId id="270" r:id="rId16"/>
    <p:sldId id="275" r:id="rId17"/>
    <p:sldId id="291" r:id="rId18"/>
    <p:sldId id="276" r:id="rId19"/>
    <p:sldId id="292" r:id="rId20"/>
    <p:sldId id="293" r:id="rId21"/>
    <p:sldId id="294" r:id="rId22"/>
    <p:sldId id="295" r:id="rId23"/>
    <p:sldId id="296" r:id="rId24"/>
    <p:sldId id="277" r:id="rId25"/>
    <p:sldId id="297" r:id="rId26"/>
    <p:sldId id="298" r:id="rId27"/>
    <p:sldId id="299" r:id="rId28"/>
    <p:sldId id="301" r:id="rId29"/>
    <p:sldId id="300" r:id="rId30"/>
    <p:sldId id="269" r:id="rId31"/>
    <p:sldId id="278" r:id="rId32"/>
  </p:sldIdLst>
  <p:sldSz cx="9144000" cy="5143500" type="screen16x9"/>
  <p:notesSz cx="6858000" cy="9144000"/>
  <p:embeddedFontLst>
    <p:embeddedFont>
      <p:font typeface="Pacifico" pitchFamily="2" charset="77"/>
      <p:regular r:id="rId35"/>
    </p:embeddedFont>
    <p:embeddedFont>
      <p:font typeface="Roboto Slab Regular" pitchFamily="2"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8A6D9D-639B-4950-B138-5BD4E8C9F91C}">
  <a:tblStyle styleId="{A28A6D9D-639B-4950-B138-5BD4E8C9F9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6"/>
    <p:restoredTop sz="81092"/>
  </p:normalViewPr>
  <p:slideViewPr>
    <p:cSldViewPr snapToGrid="0" snapToObjects="1">
      <p:cViewPr varScale="1">
        <p:scale>
          <a:sx n="137" d="100"/>
          <a:sy n="137" d="100"/>
        </p:scale>
        <p:origin x="1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087C5-3172-844B-8889-8021D210E9E7}" type="doc">
      <dgm:prSet loTypeId="urn:microsoft.com/office/officeart/2005/8/layout/cycle2" loCatId="" qsTypeId="urn:microsoft.com/office/officeart/2005/8/quickstyle/3d5" qsCatId="3D" csTypeId="urn:microsoft.com/office/officeart/2005/8/colors/colorful1" csCatId="colorful" phldr="1"/>
      <dgm:spPr/>
      <dgm:t>
        <a:bodyPr/>
        <a:lstStyle/>
        <a:p>
          <a:endParaRPr lang="en-US"/>
        </a:p>
      </dgm:t>
    </dgm:pt>
    <dgm:pt modelId="{AF518000-E138-7A43-BF42-B07FDBCF353A}">
      <dgm:prSet phldrT="[Text]"/>
      <dgm:spPr/>
      <dgm:t>
        <a:bodyPr/>
        <a:lstStyle/>
        <a:p>
          <a:r>
            <a:rPr lang="en-US" dirty="0"/>
            <a:t>Write a failing test</a:t>
          </a:r>
        </a:p>
      </dgm:t>
    </dgm:pt>
    <dgm:pt modelId="{C9EBE5E2-F60D-F747-BBB1-5FEEB3CB94B9}" type="parTrans" cxnId="{BDDB8186-DD41-8043-95BE-FBC30AA94A5C}">
      <dgm:prSet/>
      <dgm:spPr/>
      <dgm:t>
        <a:bodyPr/>
        <a:lstStyle/>
        <a:p>
          <a:endParaRPr lang="en-US"/>
        </a:p>
      </dgm:t>
    </dgm:pt>
    <dgm:pt modelId="{4AB0A2C5-2848-2C49-A58F-E2AC5E05BCCA}" type="sibTrans" cxnId="{BDDB8186-DD41-8043-95BE-FBC30AA94A5C}">
      <dgm:prSet/>
      <dgm:spPr/>
      <dgm:t>
        <a:bodyPr/>
        <a:lstStyle/>
        <a:p>
          <a:endParaRPr lang="en-US"/>
        </a:p>
      </dgm:t>
    </dgm:pt>
    <dgm:pt modelId="{DA96321E-C0D6-654D-A81F-C626BF173F5E}">
      <dgm:prSet phldrT="[Text]"/>
      <dgm:spPr/>
      <dgm:t>
        <a:bodyPr/>
        <a:lstStyle/>
        <a:p>
          <a:r>
            <a:rPr lang="en-US" dirty="0"/>
            <a:t>Make the test pass</a:t>
          </a:r>
        </a:p>
      </dgm:t>
    </dgm:pt>
    <dgm:pt modelId="{B3A8A158-A7E5-924F-9DEE-7B533E964846}" type="parTrans" cxnId="{68EB96B3-7BFD-C44A-8F4E-116300F87802}">
      <dgm:prSet/>
      <dgm:spPr/>
      <dgm:t>
        <a:bodyPr/>
        <a:lstStyle/>
        <a:p>
          <a:endParaRPr lang="en-US"/>
        </a:p>
      </dgm:t>
    </dgm:pt>
    <dgm:pt modelId="{9AE7A877-83A8-ED4F-9168-E1C52BE0557F}" type="sibTrans" cxnId="{68EB96B3-7BFD-C44A-8F4E-116300F87802}">
      <dgm:prSet/>
      <dgm:spPr/>
      <dgm:t>
        <a:bodyPr/>
        <a:lstStyle/>
        <a:p>
          <a:endParaRPr lang="en-US"/>
        </a:p>
      </dgm:t>
    </dgm:pt>
    <dgm:pt modelId="{7F15AD06-48FD-1A42-AE74-35F39D7FAAE1}">
      <dgm:prSet phldrT="[Text]"/>
      <dgm:spPr/>
      <dgm:t>
        <a:bodyPr/>
        <a:lstStyle/>
        <a:p>
          <a:r>
            <a:rPr lang="en-US" dirty="0"/>
            <a:t>Refactor</a:t>
          </a:r>
        </a:p>
      </dgm:t>
    </dgm:pt>
    <dgm:pt modelId="{7D882E41-AF33-0B48-9F3E-FD3213954847}" type="parTrans" cxnId="{7CE078C4-3661-284C-84CE-56ECF642ECC7}">
      <dgm:prSet/>
      <dgm:spPr/>
      <dgm:t>
        <a:bodyPr/>
        <a:lstStyle/>
        <a:p>
          <a:endParaRPr lang="en-US"/>
        </a:p>
      </dgm:t>
    </dgm:pt>
    <dgm:pt modelId="{3871AD93-4522-924D-8DF4-98A0D038F23E}" type="sibTrans" cxnId="{7CE078C4-3661-284C-84CE-56ECF642ECC7}">
      <dgm:prSet/>
      <dgm:spPr/>
      <dgm:t>
        <a:bodyPr/>
        <a:lstStyle/>
        <a:p>
          <a:endParaRPr lang="en-US"/>
        </a:p>
      </dgm:t>
    </dgm:pt>
    <dgm:pt modelId="{BE6C3695-A76F-014C-8700-AD913E8548AC}" type="pres">
      <dgm:prSet presAssocID="{CB8087C5-3172-844B-8889-8021D210E9E7}" presName="cycle" presStyleCnt="0">
        <dgm:presLayoutVars>
          <dgm:dir/>
          <dgm:resizeHandles val="exact"/>
        </dgm:presLayoutVars>
      </dgm:prSet>
      <dgm:spPr/>
    </dgm:pt>
    <dgm:pt modelId="{BBEB7D2A-1750-C142-8894-66D14567A47C}" type="pres">
      <dgm:prSet presAssocID="{AF518000-E138-7A43-BF42-B07FDBCF353A}" presName="node" presStyleLbl="node1" presStyleIdx="0" presStyleCnt="3">
        <dgm:presLayoutVars>
          <dgm:bulletEnabled val="1"/>
        </dgm:presLayoutVars>
      </dgm:prSet>
      <dgm:spPr/>
    </dgm:pt>
    <dgm:pt modelId="{A5BE2BD9-203A-2B47-9788-A9505249C385}" type="pres">
      <dgm:prSet presAssocID="{4AB0A2C5-2848-2C49-A58F-E2AC5E05BCCA}" presName="sibTrans" presStyleLbl="sibTrans2D1" presStyleIdx="0" presStyleCnt="3"/>
      <dgm:spPr/>
    </dgm:pt>
    <dgm:pt modelId="{391C956F-D684-B042-92FE-1A552C817C30}" type="pres">
      <dgm:prSet presAssocID="{4AB0A2C5-2848-2C49-A58F-E2AC5E05BCCA}" presName="connectorText" presStyleLbl="sibTrans2D1" presStyleIdx="0" presStyleCnt="3"/>
      <dgm:spPr/>
    </dgm:pt>
    <dgm:pt modelId="{0EFA456B-D4C1-2042-BDC3-127C535312DE}" type="pres">
      <dgm:prSet presAssocID="{DA96321E-C0D6-654D-A81F-C626BF173F5E}" presName="node" presStyleLbl="node1" presStyleIdx="1" presStyleCnt="3">
        <dgm:presLayoutVars>
          <dgm:bulletEnabled val="1"/>
        </dgm:presLayoutVars>
      </dgm:prSet>
      <dgm:spPr/>
    </dgm:pt>
    <dgm:pt modelId="{5EDC18C8-A981-F04C-BEF6-8BA14F625ACB}" type="pres">
      <dgm:prSet presAssocID="{9AE7A877-83A8-ED4F-9168-E1C52BE0557F}" presName="sibTrans" presStyleLbl="sibTrans2D1" presStyleIdx="1" presStyleCnt="3"/>
      <dgm:spPr/>
    </dgm:pt>
    <dgm:pt modelId="{9B838BC6-65B7-D641-8E2A-DC1C9BD3FE82}" type="pres">
      <dgm:prSet presAssocID="{9AE7A877-83A8-ED4F-9168-E1C52BE0557F}" presName="connectorText" presStyleLbl="sibTrans2D1" presStyleIdx="1" presStyleCnt="3"/>
      <dgm:spPr/>
    </dgm:pt>
    <dgm:pt modelId="{23F3C751-B14E-6948-A434-33FD4720F4C1}" type="pres">
      <dgm:prSet presAssocID="{7F15AD06-48FD-1A42-AE74-35F39D7FAAE1}" presName="node" presStyleLbl="node1" presStyleIdx="2" presStyleCnt="3">
        <dgm:presLayoutVars>
          <dgm:bulletEnabled val="1"/>
        </dgm:presLayoutVars>
      </dgm:prSet>
      <dgm:spPr/>
    </dgm:pt>
    <dgm:pt modelId="{29C46972-4A10-F646-8FE4-96BCD919F088}" type="pres">
      <dgm:prSet presAssocID="{3871AD93-4522-924D-8DF4-98A0D038F23E}" presName="sibTrans" presStyleLbl="sibTrans2D1" presStyleIdx="2" presStyleCnt="3"/>
      <dgm:spPr/>
    </dgm:pt>
    <dgm:pt modelId="{A45D13C3-32B8-F64F-B3E6-CF2C78FFDFDB}" type="pres">
      <dgm:prSet presAssocID="{3871AD93-4522-924D-8DF4-98A0D038F23E}" presName="connectorText" presStyleLbl="sibTrans2D1" presStyleIdx="2" presStyleCnt="3"/>
      <dgm:spPr/>
    </dgm:pt>
  </dgm:ptLst>
  <dgm:cxnLst>
    <dgm:cxn modelId="{91481D03-7A93-6342-805F-D8D01C5D0E84}" type="presOf" srcId="{9AE7A877-83A8-ED4F-9168-E1C52BE0557F}" destId="{9B838BC6-65B7-D641-8E2A-DC1C9BD3FE82}" srcOrd="1" destOrd="0" presId="urn:microsoft.com/office/officeart/2005/8/layout/cycle2"/>
    <dgm:cxn modelId="{6564A209-A4C7-024F-9206-AE49A8667795}" type="presOf" srcId="{AF518000-E138-7A43-BF42-B07FDBCF353A}" destId="{BBEB7D2A-1750-C142-8894-66D14567A47C}" srcOrd="0" destOrd="0" presId="urn:microsoft.com/office/officeart/2005/8/layout/cycle2"/>
    <dgm:cxn modelId="{3010E449-CC5A-684B-A02F-EF6B4280F7AF}" type="presOf" srcId="{CB8087C5-3172-844B-8889-8021D210E9E7}" destId="{BE6C3695-A76F-014C-8700-AD913E8548AC}" srcOrd="0" destOrd="0" presId="urn:microsoft.com/office/officeart/2005/8/layout/cycle2"/>
    <dgm:cxn modelId="{EEF27777-613E-334D-BEBD-A9397958720F}" type="presOf" srcId="{4AB0A2C5-2848-2C49-A58F-E2AC5E05BCCA}" destId="{391C956F-D684-B042-92FE-1A552C817C30}" srcOrd="1" destOrd="0" presId="urn:microsoft.com/office/officeart/2005/8/layout/cycle2"/>
    <dgm:cxn modelId="{4EBF647D-CFEF-A448-AAB7-4492DD28F355}" type="presOf" srcId="{3871AD93-4522-924D-8DF4-98A0D038F23E}" destId="{A45D13C3-32B8-F64F-B3E6-CF2C78FFDFDB}" srcOrd="1" destOrd="0" presId="urn:microsoft.com/office/officeart/2005/8/layout/cycle2"/>
    <dgm:cxn modelId="{BDDB8186-DD41-8043-95BE-FBC30AA94A5C}" srcId="{CB8087C5-3172-844B-8889-8021D210E9E7}" destId="{AF518000-E138-7A43-BF42-B07FDBCF353A}" srcOrd="0" destOrd="0" parTransId="{C9EBE5E2-F60D-F747-BBB1-5FEEB3CB94B9}" sibTransId="{4AB0A2C5-2848-2C49-A58F-E2AC5E05BCCA}"/>
    <dgm:cxn modelId="{1772BC8A-6138-2643-ADEC-E6E04FB93F45}" type="presOf" srcId="{9AE7A877-83A8-ED4F-9168-E1C52BE0557F}" destId="{5EDC18C8-A981-F04C-BEF6-8BA14F625ACB}" srcOrd="0" destOrd="0" presId="urn:microsoft.com/office/officeart/2005/8/layout/cycle2"/>
    <dgm:cxn modelId="{96147E99-C367-AB4A-837A-F526A04C07DD}" type="presOf" srcId="{7F15AD06-48FD-1A42-AE74-35F39D7FAAE1}" destId="{23F3C751-B14E-6948-A434-33FD4720F4C1}" srcOrd="0" destOrd="0" presId="urn:microsoft.com/office/officeart/2005/8/layout/cycle2"/>
    <dgm:cxn modelId="{9010359F-7DBC-4440-BB5E-E9A361CF48FB}" type="presOf" srcId="{4AB0A2C5-2848-2C49-A58F-E2AC5E05BCCA}" destId="{A5BE2BD9-203A-2B47-9788-A9505249C385}" srcOrd="0" destOrd="0" presId="urn:microsoft.com/office/officeart/2005/8/layout/cycle2"/>
    <dgm:cxn modelId="{68EB96B3-7BFD-C44A-8F4E-116300F87802}" srcId="{CB8087C5-3172-844B-8889-8021D210E9E7}" destId="{DA96321E-C0D6-654D-A81F-C626BF173F5E}" srcOrd="1" destOrd="0" parTransId="{B3A8A158-A7E5-924F-9DEE-7B533E964846}" sibTransId="{9AE7A877-83A8-ED4F-9168-E1C52BE0557F}"/>
    <dgm:cxn modelId="{8924B7B8-ED85-9D40-B962-75D20A6EBB0D}" type="presOf" srcId="{DA96321E-C0D6-654D-A81F-C626BF173F5E}" destId="{0EFA456B-D4C1-2042-BDC3-127C535312DE}" srcOrd="0" destOrd="0" presId="urn:microsoft.com/office/officeart/2005/8/layout/cycle2"/>
    <dgm:cxn modelId="{7CE078C4-3661-284C-84CE-56ECF642ECC7}" srcId="{CB8087C5-3172-844B-8889-8021D210E9E7}" destId="{7F15AD06-48FD-1A42-AE74-35F39D7FAAE1}" srcOrd="2" destOrd="0" parTransId="{7D882E41-AF33-0B48-9F3E-FD3213954847}" sibTransId="{3871AD93-4522-924D-8DF4-98A0D038F23E}"/>
    <dgm:cxn modelId="{462FE1D0-325B-BE42-B164-144A2DA4F3C2}" type="presOf" srcId="{3871AD93-4522-924D-8DF4-98A0D038F23E}" destId="{29C46972-4A10-F646-8FE4-96BCD919F088}" srcOrd="0" destOrd="0" presId="urn:microsoft.com/office/officeart/2005/8/layout/cycle2"/>
    <dgm:cxn modelId="{C0CFD5C2-2380-444E-8459-5A2D6F405239}" type="presParOf" srcId="{BE6C3695-A76F-014C-8700-AD913E8548AC}" destId="{BBEB7D2A-1750-C142-8894-66D14567A47C}" srcOrd="0" destOrd="0" presId="urn:microsoft.com/office/officeart/2005/8/layout/cycle2"/>
    <dgm:cxn modelId="{B2C922F9-EF3A-8A48-B04E-FC8F19C06597}" type="presParOf" srcId="{BE6C3695-A76F-014C-8700-AD913E8548AC}" destId="{A5BE2BD9-203A-2B47-9788-A9505249C385}" srcOrd="1" destOrd="0" presId="urn:microsoft.com/office/officeart/2005/8/layout/cycle2"/>
    <dgm:cxn modelId="{E9766D3C-11A8-A54E-ADA1-B1C89F1684D4}" type="presParOf" srcId="{A5BE2BD9-203A-2B47-9788-A9505249C385}" destId="{391C956F-D684-B042-92FE-1A552C817C30}" srcOrd="0" destOrd="0" presId="urn:microsoft.com/office/officeart/2005/8/layout/cycle2"/>
    <dgm:cxn modelId="{F0BB4B14-F70A-2D41-88D0-25175D9B2EE4}" type="presParOf" srcId="{BE6C3695-A76F-014C-8700-AD913E8548AC}" destId="{0EFA456B-D4C1-2042-BDC3-127C535312DE}" srcOrd="2" destOrd="0" presId="urn:microsoft.com/office/officeart/2005/8/layout/cycle2"/>
    <dgm:cxn modelId="{FB038F0C-47F9-6449-88B2-637C81FDBDC7}" type="presParOf" srcId="{BE6C3695-A76F-014C-8700-AD913E8548AC}" destId="{5EDC18C8-A981-F04C-BEF6-8BA14F625ACB}" srcOrd="3" destOrd="0" presId="urn:microsoft.com/office/officeart/2005/8/layout/cycle2"/>
    <dgm:cxn modelId="{5DC39B3B-7778-1D42-9F74-E2C1E620FCC8}" type="presParOf" srcId="{5EDC18C8-A981-F04C-BEF6-8BA14F625ACB}" destId="{9B838BC6-65B7-D641-8E2A-DC1C9BD3FE82}" srcOrd="0" destOrd="0" presId="urn:microsoft.com/office/officeart/2005/8/layout/cycle2"/>
    <dgm:cxn modelId="{F4A55BE9-D27E-FF47-A24C-724F621BF761}" type="presParOf" srcId="{BE6C3695-A76F-014C-8700-AD913E8548AC}" destId="{23F3C751-B14E-6948-A434-33FD4720F4C1}" srcOrd="4" destOrd="0" presId="urn:microsoft.com/office/officeart/2005/8/layout/cycle2"/>
    <dgm:cxn modelId="{C1CE4E72-9E07-1949-9FF9-12E958F92F73}" type="presParOf" srcId="{BE6C3695-A76F-014C-8700-AD913E8548AC}" destId="{29C46972-4A10-F646-8FE4-96BCD919F088}" srcOrd="5" destOrd="0" presId="urn:microsoft.com/office/officeart/2005/8/layout/cycle2"/>
    <dgm:cxn modelId="{5C5530AC-8D0E-BE47-A895-FCDF1AD3FBAB}" type="presParOf" srcId="{29C46972-4A10-F646-8FE4-96BCD919F088}" destId="{A45D13C3-32B8-F64F-B3E6-CF2C78FFDFD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5F8934-6A53-9A4B-AEC8-71DD650A9F80}" type="doc">
      <dgm:prSet loTypeId="urn:microsoft.com/office/officeart/2005/8/layout/arrow3" loCatId="" qsTypeId="urn:microsoft.com/office/officeart/2005/8/quickstyle/3d5" qsCatId="3D" csTypeId="urn:microsoft.com/office/officeart/2005/8/colors/colorful1" csCatId="colorful" phldr="1"/>
      <dgm:spPr/>
      <dgm:t>
        <a:bodyPr/>
        <a:lstStyle/>
        <a:p>
          <a:endParaRPr lang="en-US"/>
        </a:p>
      </dgm:t>
    </dgm:pt>
    <dgm:pt modelId="{6FF7C615-BDB8-FD48-B59C-36BFAA1FA1D2}">
      <dgm:prSet phldrT="[Text]"/>
      <dgm:spPr/>
      <dgm:t>
        <a:bodyPr/>
        <a:lstStyle/>
        <a:p>
          <a:r>
            <a:rPr lang="en-US" dirty="0"/>
            <a:t>TDD: Building the thing right</a:t>
          </a:r>
        </a:p>
      </dgm:t>
    </dgm:pt>
    <dgm:pt modelId="{C2815346-32BC-284B-B5F0-2157AA812DB6}" type="parTrans" cxnId="{82FA048A-7925-7642-B734-797EBEDD92AE}">
      <dgm:prSet/>
      <dgm:spPr/>
      <dgm:t>
        <a:bodyPr/>
        <a:lstStyle/>
        <a:p>
          <a:endParaRPr lang="en-US"/>
        </a:p>
      </dgm:t>
    </dgm:pt>
    <dgm:pt modelId="{12353668-E7CE-D947-9BCE-28C4934F9CA9}" type="sibTrans" cxnId="{82FA048A-7925-7642-B734-797EBEDD92AE}">
      <dgm:prSet/>
      <dgm:spPr/>
      <dgm:t>
        <a:bodyPr/>
        <a:lstStyle/>
        <a:p>
          <a:endParaRPr lang="en-US"/>
        </a:p>
      </dgm:t>
    </dgm:pt>
    <dgm:pt modelId="{EF7295D8-A364-4049-BD4A-DCB1098A7E82}">
      <dgm:prSet phldrT="[Text]"/>
      <dgm:spPr/>
      <dgm:t>
        <a:bodyPr/>
        <a:lstStyle/>
        <a:p>
          <a:r>
            <a:rPr lang="en-US" dirty="0"/>
            <a:t>BDD: Building the right thing</a:t>
          </a:r>
        </a:p>
      </dgm:t>
    </dgm:pt>
    <dgm:pt modelId="{8FABE71D-C624-5D40-9B7A-A5F115B6834C}" type="parTrans" cxnId="{D307E16D-DB2D-4D42-B546-DA150C5327DA}">
      <dgm:prSet/>
      <dgm:spPr/>
      <dgm:t>
        <a:bodyPr/>
        <a:lstStyle/>
        <a:p>
          <a:endParaRPr lang="en-US"/>
        </a:p>
      </dgm:t>
    </dgm:pt>
    <dgm:pt modelId="{CCA2C0C1-B10C-4E43-AA1D-069111214B0C}" type="sibTrans" cxnId="{D307E16D-DB2D-4D42-B546-DA150C5327DA}">
      <dgm:prSet/>
      <dgm:spPr/>
      <dgm:t>
        <a:bodyPr/>
        <a:lstStyle/>
        <a:p>
          <a:endParaRPr lang="en-US"/>
        </a:p>
      </dgm:t>
    </dgm:pt>
    <dgm:pt modelId="{17387A60-88FA-6F4D-B56C-3DFB47AE6F17}" type="pres">
      <dgm:prSet presAssocID="{185F8934-6A53-9A4B-AEC8-71DD650A9F80}" presName="compositeShape" presStyleCnt="0">
        <dgm:presLayoutVars>
          <dgm:chMax val="2"/>
          <dgm:dir/>
          <dgm:resizeHandles val="exact"/>
        </dgm:presLayoutVars>
      </dgm:prSet>
      <dgm:spPr/>
    </dgm:pt>
    <dgm:pt modelId="{84A5C17F-87B2-3547-886D-BB08B0B17CC9}" type="pres">
      <dgm:prSet presAssocID="{185F8934-6A53-9A4B-AEC8-71DD650A9F80}" presName="divider" presStyleLbl="fgShp" presStyleIdx="0" presStyleCnt="1"/>
      <dgm:spPr/>
    </dgm:pt>
    <dgm:pt modelId="{0E3167B4-2831-554B-B6FE-935F95700A3E}" type="pres">
      <dgm:prSet presAssocID="{6FF7C615-BDB8-FD48-B59C-36BFAA1FA1D2}" presName="downArrow" presStyleLbl="node1" presStyleIdx="0" presStyleCnt="2"/>
      <dgm:spPr/>
    </dgm:pt>
    <dgm:pt modelId="{F1C0152C-A375-5D40-864A-5D9375E8D0B3}" type="pres">
      <dgm:prSet presAssocID="{6FF7C615-BDB8-FD48-B59C-36BFAA1FA1D2}" presName="downArrowText" presStyleLbl="revTx" presStyleIdx="0" presStyleCnt="2">
        <dgm:presLayoutVars>
          <dgm:bulletEnabled val="1"/>
        </dgm:presLayoutVars>
      </dgm:prSet>
      <dgm:spPr/>
    </dgm:pt>
    <dgm:pt modelId="{5AD565AE-05A5-9840-A516-CD3F53AAA3AB}" type="pres">
      <dgm:prSet presAssocID="{EF7295D8-A364-4049-BD4A-DCB1098A7E82}" presName="upArrow" presStyleLbl="node1" presStyleIdx="1" presStyleCnt="2"/>
      <dgm:spPr/>
    </dgm:pt>
    <dgm:pt modelId="{603F7B26-1789-8548-98F9-A3889A99AB50}" type="pres">
      <dgm:prSet presAssocID="{EF7295D8-A364-4049-BD4A-DCB1098A7E82}" presName="upArrowText" presStyleLbl="revTx" presStyleIdx="1" presStyleCnt="2">
        <dgm:presLayoutVars>
          <dgm:bulletEnabled val="1"/>
        </dgm:presLayoutVars>
      </dgm:prSet>
      <dgm:spPr/>
    </dgm:pt>
  </dgm:ptLst>
  <dgm:cxnLst>
    <dgm:cxn modelId="{390B5E29-38D9-D14B-8007-F2F874F3BB22}" type="presOf" srcId="{6FF7C615-BDB8-FD48-B59C-36BFAA1FA1D2}" destId="{F1C0152C-A375-5D40-864A-5D9375E8D0B3}" srcOrd="0" destOrd="0" presId="urn:microsoft.com/office/officeart/2005/8/layout/arrow3"/>
    <dgm:cxn modelId="{D307E16D-DB2D-4D42-B546-DA150C5327DA}" srcId="{185F8934-6A53-9A4B-AEC8-71DD650A9F80}" destId="{EF7295D8-A364-4049-BD4A-DCB1098A7E82}" srcOrd="1" destOrd="0" parTransId="{8FABE71D-C624-5D40-9B7A-A5F115B6834C}" sibTransId="{CCA2C0C1-B10C-4E43-AA1D-069111214B0C}"/>
    <dgm:cxn modelId="{82FA048A-7925-7642-B734-797EBEDD92AE}" srcId="{185F8934-6A53-9A4B-AEC8-71DD650A9F80}" destId="{6FF7C615-BDB8-FD48-B59C-36BFAA1FA1D2}" srcOrd="0" destOrd="0" parTransId="{C2815346-32BC-284B-B5F0-2157AA812DB6}" sibTransId="{12353668-E7CE-D947-9BCE-28C4934F9CA9}"/>
    <dgm:cxn modelId="{7E4F4BCD-CB09-1B4D-8155-BC926364CC2B}" type="presOf" srcId="{EF7295D8-A364-4049-BD4A-DCB1098A7E82}" destId="{603F7B26-1789-8548-98F9-A3889A99AB50}" srcOrd="0" destOrd="0" presId="urn:microsoft.com/office/officeart/2005/8/layout/arrow3"/>
    <dgm:cxn modelId="{151FB6F3-E304-0D4D-A6FF-92082A880A4D}" type="presOf" srcId="{185F8934-6A53-9A4B-AEC8-71DD650A9F80}" destId="{17387A60-88FA-6F4D-B56C-3DFB47AE6F17}" srcOrd="0" destOrd="0" presId="urn:microsoft.com/office/officeart/2005/8/layout/arrow3"/>
    <dgm:cxn modelId="{71C022F2-447A-8B47-BA21-B0C218501328}" type="presParOf" srcId="{17387A60-88FA-6F4D-B56C-3DFB47AE6F17}" destId="{84A5C17F-87B2-3547-886D-BB08B0B17CC9}" srcOrd="0" destOrd="0" presId="urn:microsoft.com/office/officeart/2005/8/layout/arrow3"/>
    <dgm:cxn modelId="{FDCF4847-A434-FB4A-8837-77D01B5BDF1B}" type="presParOf" srcId="{17387A60-88FA-6F4D-B56C-3DFB47AE6F17}" destId="{0E3167B4-2831-554B-B6FE-935F95700A3E}" srcOrd="1" destOrd="0" presId="urn:microsoft.com/office/officeart/2005/8/layout/arrow3"/>
    <dgm:cxn modelId="{97C13D47-3D90-4F4F-944A-A905049B869A}" type="presParOf" srcId="{17387A60-88FA-6F4D-B56C-3DFB47AE6F17}" destId="{F1C0152C-A375-5D40-864A-5D9375E8D0B3}" srcOrd="2" destOrd="0" presId="urn:microsoft.com/office/officeart/2005/8/layout/arrow3"/>
    <dgm:cxn modelId="{13EF8719-AE0A-564B-BCB9-CFF13A2EB6DE}" type="presParOf" srcId="{17387A60-88FA-6F4D-B56C-3DFB47AE6F17}" destId="{5AD565AE-05A5-9840-A516-CD3F53AAA3AB}" srcOrd="3" destOrd="0" presId="urn:microsoft.com/office/officeart/2005/8/layout/arrow3"/>
    <dgm:cxn modelId="{C048786D-253A-3E4B-BEF3-DF903CD2033C}" type="presParOf" srcId="{17387A60-88FA-6F4D-B56C-3DFB47AE6F17}" destId="{603F7B26-1789-8548-98F9-A3889A99AB50}"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B7D2A-1750-C142-8894-66D14567A47C}">
      <dsp:nvSpPr>
        <dsp:cNvPr id="0" name=""/>
        <dsp:cNvSpPr/>
      </dsp:nvSpPr>
      <dsp:spPr>
        <a:xfrm>
          <a:off x="1633490" y="8"/>
          <a:ext cx="1278383" cy="1278383"/>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Write a failing test</a:t>
          </a:r>
        </a:p>
      </dsp:txBody>
      <dsp:txXfrm>
        <a:off x="1820705" y="187223"/>
        <a:ext cx="903953" cy="903953"/>
      </dsp:txXfrm>
    </dsp:sp>
    <dsp:sp modelId="{A5BE2BD9-203A-2B47-9788-A9505249C385}">
      <dsp:nvSpPr>
        <dsp:cNvPr id="0" name=""/>
        <dsp:cNvSpPr/>
      </dsp:nvSpPr>
      <dsp:spPr>
        <a:xfrm rot="3600000">
          <a:off x="2577877" y="1245870"/>
          <a:ext cx="339232" cy="431454"/>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603320" y="1288093"/>
        <a:ext cx="237462" cy="258872"/>
      </dsp:txXfrm>
    </dsp:sp>
    <dsp:sp modelId="{0EFA456B-D4C1-2042-BDC3-127C535312DE}">
      <dsp:nvSpPr>
        <dsp:cNvPr id="0" name=""/>
        <dsp:cNvSpPr/>
      </dsp:nvSpPr>
      <dsp:spPr>
        <a:xfrm>
          <a:off x="2592713" y="1661431"/>
          <a:ext cx="1278383" cy="1278383"/>
        </a:xfrm>
        <a:prstGeom prst="ellipse">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Make the test pass</a:t>
          </a:r>
        </a:p>
      </dsp:txBody>
      <dsp:txXfrm>
        <a:off x="2779928" y="1848646"/>
        <a:ext cx="903953" cy="903953"/>
      </dsp:txXfrm>
    </dsp:sp>
    <dsp:sp modelId="{5EDC18C8-A981-F04C-BEF6-8BA14F625ACB}">
      <dsp:nvSpPr>
        <dsp:cNvPr id="0" name=""/>
        <dsp:cNvSpPr/>
      </dsp:nvSpPr>
      <dsp:spPr>
        <a:xfrm rot="10800000">
          <a:off x="2112667" y="2084896"/>
          <a:ext cx="339232" cy="431454"/>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214437" y="2171187"/>
        <a:ext cx="237462" cy="258872"/>
      </dsp:txXfrm>
    </dsp:sp>
    <dsp:sp modelId="{23F3C751-B14E-6948-A434-33FD4720F4C1}">
      <dsp:nvSpPr>
        <dsp:cNvPr id="0" name=""/>
        <dsp:cNvSpPr/>
      </dsp:nvSpPr>
      <dsp:spPr>
        <a:xfrm>
          <a:off x="674267" y="1661431"/>
          <a:ext cx="1278383" cy="1278383"/>
        </a:xfrm>
        <a:prstGeom prst="ellipse">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Refactor</a:t>
          </a:r>
        </a:p>
      </dsp:txBody>
      <dsp:txXfrm>
        <a:off x="861482" y="1848646"/>
        <a:ext cx="903953" cy="903953"/>
      </dsp:txXfrm>
    </dsp:sp>
    <dsp:sp modelId="{29C46972-4A10-F646-8FE4-96BCD919F088}">
      <dsp:nvSpPr>
        <dsp:cNvPr id="0" name=""/>
        <dsp:cNvSpPr/>
      </dsp:nvSpPr>
      <dsp:spPr>
        <a:xfrm rot="18000000">
          <a:off x="1618654" y="1262499"/>
          <a:ext cx="339232" cy="431454"/>
        </a:xfrm>
        <a:prstGeom prst="rightArrow">
          <a:avLst>
            <a:gd name="adj1" fmla="val 60000"/>
            <a:gd name="adj2" fmla="val 50000"/>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44097" y="1392858"/>
        <a:ext cx="237462" cy="258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5C17F-87B2-3547-886D-BB08B0B17CC9}">
      <dsp:nvSpPr>
        <dsp:cNvPr id="0" name=""/>
        <dsp:cNvSpPr/>
      </dsp:nvSpPr>
      <dsp:spPr>
        <a:xfrm rot="21300000">
          <a:off x="14650" y="1235927"/>
          <a:ext cx="4744861" cy="543358"/>
        </a:xfrm>
        <a:prstGeom prst="mathMinus">
          <a:avLst/>
        </a:prstGeom>
        <a:solidFill>
          <a:schemeClr val="accent2">
            <a:tint val="40000"/>
            <a:hueOff val="0"/>
            <a:satOff val="0"/>
            <a:lumOff val="0"/>
            <a:alphaOff val="0"/>
          </a:schemeClr>
        </a:solidFill>
        <a:ln>
          <a:noFill/>
        </a:ln>
        <a:effectLst/>
        <a:sp3d z="5715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0E3167B4-2831-554B-B6FE-935F95700A3E}">
      <dsp:nvSpPr>
        <dsp:cNvPr id="0" name=""/>
        <dsp:cNvSpPr/>
      </dsp:nvSpPr>
      <dsp:spPr>
        <a:xfrm>
          <a:off x="572899" y="150760"/>
          <a:ext cx="1432248" cy="1206085"/>
        </a:xfrm>
        <a:prstGeom prst="downArrow">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1C0152C-A375-5D40-864A-5D9375E8D0B3}">
      <dsp:nvSpPr>
        <dsp:cNvPr id="0" name=""/>
        <dsp:cNvSpPr/>
      </dsp:nvSpPr>
      <dsp:spPr>
        <a:xfrm>
          <a:off x="2530306" y="0"/>
          <a:ext cx="1527732" cy="126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TDD: Building the thing right</a:t>
          </a:r>
        </a:p>
      </dsp:txBody>
      <dsp:txXfrm>
        <a:off x="2530306" y="0"/>
        <a:ext cx="1527732" cy="1266389"/>
      </dsp:txXfrm>
    </dsp:sp>
    <dsp:sp modelId="{5AD565AE-05A5-9840-A516-CD3F53AAA3AB}">
      <dsp:nvSpPr>
        <dsp:cNvPr id="0" name=""/>
        <dsp:cNvSpPr/>
      </dsp:nvSpPr>
      <dsp:spPr>
        <a:xfrm>
          <a:off x="2769014" y="1658367"/>
          <a:ext cx="1432248" cy="1206085"/>
        </a:xfrm>
        <a:prstGeom prst="upArrow">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03F7B26-1789-8548-98F9-A3889A99AB50}">
      <dsp:nvSpPr>
        <dsp:cNvPr id="0" name=""/>
        <dsp:cNvSpPr/>
      </dsp:nvSpPr>
      <dsp:spPr>
        <a:xfrm>
          <a:off x="716124" y="1748823"/>
          <a:ext cx="1527732" cy="1266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BDD: Building the right thing</a:t>
          </a:r>
        </a:p>
      </dsp:txBody>
      <dsp:txXfrm>
        <a:off x="716124" y="1748823"/>
        <a:ext cx="1527732" cy="126638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AB0C18-ACB8-9C4D-B25A-31AEB8E4AB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34DBAF-6AEC-9543-8426-AEC375F78C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4EDD7-B277-7045-8F96-312ABC8F8A7C}" type="datetimeFigureOut">
              <a:rPr lang="en-US" smtClean="0"/>
              <a:t>4/1/20</a:t>
            </a:fld>
            <a:endParaRPr lang="en-US"/>
          </a:p>
        </p:txBody>
      </p:sp>
      <p:sp>
        <p:nvSpPr>
          <p:cNvPr id="4" name="Footer Placeholder 3">
            <a:extLst>
              <a:ext uri="{FF2B5EF4-FFF2-40B4-BE49-F238E27FC236}">
                <a16:creationId xmlns:a16="http://schemas.microsoft.com/office/drawing/2014/main" id="{7B294B75-12FF-2446-9147-BA2AEECEE7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C459C1-B417-D74D-BD98-A9F91FC58A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391565-6740-7241-9421-C5BCF3038081}" type="slidenum">
              <a:rPr lang="en-US" smtClean="0"/>
              <a:t>‹#›</a:t>
            </a:fld>
            <a:endParaRPr lang="en-US"/>
          </a:p>
        </p:txBody>
      </p:sp>
    </p:spTree>
    <p:extLst>
      <p:ext uri="{BB962C8B-B14F-4D97-AF65-F5344CB8AC3E}">
        <p14:creationId xmlns:p14="http://schemas.microsoft.com/office/powerpoint/2010/main" val="3765517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ucumber.io/"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cucumber/cucumber/wiki/Gherki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mazon.com/Growing-Object-Oriented-Software-Guided-Tests/dp/0321503627"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1" i="0" u="none" strike="noStrike" cap="none" dirty="0">
                <a:solidFill>
                  <a:srgbClr val="000000"/>
                </a:solidFill>
                <a:effectLst/>
                <a:latin typeface="Arial"/>
                <a:ea typeface="Arial"/>
                <a:cs typeface="Arial"/>
                <a:sym typeface="Arial"/>
              </a:rPr>
              <a:t>Given</a:t>
            </a:r>
            <a:r>
              <a:rPr lang="en-ID" sz="1100" b="0" i="0" u="none" strike="noStrike" cap="none" dirty="0">
                <a:solidFill>
                  <a:srgbClr val="000000"/>
                </a:solidFill>
                <a:effectLst/>
                <a:latin typeface="Arial"/>
                <a:ea typeface="Arial"/>
                <a:cs typeface="Arial"/>
                <a:sym typeface="Arial"/>
              </a:rPr>
              <a:t> a context</a:t>
            </a:r>
          </a:p>
          <a:p>
            <a:r>
              <a:rPr lang="en-ID" sz="1100" b="1" i="0" u="none" strike="noStrike" cap="none" dirty="0">
                <a:solidFill>
                  <a:srgbClr val="000000"/>
                </a:solidFill>
                <a:effectLst/>
                <a:latin typeface="Arial"/>
                <a:ea typeface="Arial"/>
                <a:cs typeface="Arial"/>
                <a:sym typeface="Arial"/>
              </a:rPr>
              <a:t>When</a:t>
            </a:r>
            <a:r>
              <a:rPr lang="en-ID" sz="1100" b="0" i="0" u="none" strike="noStrike" cap="none" dirty="0">
                <a:solidFill>
                  <a:srgbClr val="000000"/>
                </a:solidFill>
                <a:effectLst/>
                <a:latin typeface="Arial"/>
                <a:ea typeface="Arial"/>
                <a:cs typeface="Arial"/>
                <a:sym typeface="Arial"/>
              </a:rPr>
              <a:t> an event happens</a:t>
            </a:r>
          </a:p>
          <a:p>
            <a:r>
              <a:rPr lang="en-ID" sz="1100" b="1" i="0" u="none" strike="noStrike" cap="none" dirty="0">
                <a:solidFill>
                  <a:srgbClr val="000000"/>
                </a:solidFill>
                <a:effectLst/>
                <a:latin typeface="Arial"/>
                <a:ea typeface="Arial"/>
                <a:cs typeface="Arial"/>
                <a:sym typeface="Arial"/>
              </a:rPr>
              <a:t>Then</a:t>
            </a:r>
            <a:r>
              <a:rPr lang="en-ID" sz="1100" b="0" i="0" u="none" strike="noStrike" cap="none" dirty="0">
                <a:solidFill>
                  <a:srgbClr val="000000"/>
                </a:solidFill>
                <a:effectLst/>
                <a:latin typeface="Arial"/>
                <a:ea typeface="Arial"/>
                <a:cs typeface="Arial"/>
                <a:sym typeface="Arial"/>
              </a:rPr>
              <a:t> an outcome should occur</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77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0" u="none" strike="noStrike" cap="none" dirty="0">
                <a:solidFill>
                  <a:srgbClr val="000000"/>
                </a:solidFill>
                <a:effectLst/>
                <a:latin typeface="Arial"/>
                <a:ea typeface="Arial"/>
                <a:cs typeface="Arial"/>
                <a:sym typeface="Arial"/>
              </a:rPr>
              <a:t>Gherkin is the format for cucumber specifications</a:t>
            </a:r>
          </a:p>
          <a:p>
            <a:r>
              <a:rPr lang="en-ID" sz="1100" b="0" i="0" u="none" strike="noStrike" cap="none" dirty="0">
                <a:solidFill>
                  <a:srgbClr val="000000"/>
                </a:solidFill>
                <a:effectLst/>
                <a:latin typeface="Arial"/>
                <a:ea typeface="Arial"/>
                <a:cs typeface="Arial"/>
                <a:sym typeface="Arial"/>
              </a:rPr>
              <a:t>Gherkin is line-oriented language just like YAML and Python</a:t>
            </a:r>
          </a:p>
          <a:p>
            <a:r>
              <a:rPr lang="en-ID" sz="1100" b="0" i="0" u="none" strike="noStrike" cap="none" dirty="0">
                <a:solidFill>
                  <a:srgbClr val="000000"/>
                </a:solidFill>
                <a:effectLst/>
                <a:latin typeface="Arial"/>
                <a:ea typeface="Arial"/>
                <a:cs typeface="Arial"/>
                <a:sym typeface="Arial"/>
              </a:rPr>
              <a:t>Gherkin Scripts connects the human concept of cause and effect to the software concept of input/process and output</a:t>
            </a:r>
          </a:p>
          <a:p>
            <a:r>
              <a:rPr lang="en-ID" sz="1100" b="0" i="0" u="none" strike="noStrike" cap="none" dirty="0">
                <a:solidFill>
                  <a:srgbClr val="000000"/>
                </a:solidFill>
                <a:effectLst/>
                <a:latin typeface="Arial"/>
                <a:ea typeface="Arial"/>
                <a:cs typeface="Arial"/>
                <a:sym typeface="Arial"/>
              </a:rPr>
              <a:t>Feature, Background, Scenario, Given, When, Then, And But are importantly used in Gherkin</a:t>
            </a:r>
          </a:p>
          <a:p>
            <a:r>
              <a:rPr lang="en-ID" sz="1100" b="0" i="0" u="none" strike="noStrike" cap="none" dirty="0">
                <a:solidFill>
                  <a:srgbClr val="000000"/>
                </a:solidFill>
                <a:effectLst/>
                <a:latin typeface="Arial"/>
                <a:ea typeface="Arial"/>
                <a:cs typeface="Arial"/>
                <a:sym typeface="Arial"/>
              </a:rPr>
              <a:t>In Gherkin cucumber, each scenario should execute separately</a:t>
            </a:r>
          </a:p>
          <a:p>
            <a:r>
              <a:rPr lang="en-ID" sz="1100" b="0" i="0" u="none" strike="noStrike" cap="none" dirty="0">
                <a:solidFill>
                  <a:srgbClr val="000000"/>
                </a:solidFill>
                <a:effectLst/>
                <a:latin typeface="Arial"/>
                <a:ea typeface="Arial"/>
                <a:cs typeface="Arial"/>
                <a:sym typeface="Arial"/>
              </a:rPr>
              <a:t>The biggest advantage of Gherkin is simple enough for non-programmers to understand</a:t>
            </a:r>
          </a:p>
          <a:p>
            <a:r>
              <a:rPr lang="en-ID" sz="1100" b="0" i="0" u="none" strike="noStrike" cap="none" dirty="0">
                <a:solidFill>
                  <a:srgbClr val="000000"/>
                </a:solidFill>
                <a:effectLst/>
                <a:latin typeface="Arial"/>
                <a:ea typeface="Arial"/>
                <a:cs typeface="Arial"/>
                <a:sym typeface="Arial"/>
              </a:rPr>
              <a:t>It may not work well in all type of scenarios</a:t>
            </a:r>
          </a:p>
          <a:p>
            <a:pPr marL="0" lvl="0" indent="0" algn="l" rtl="0">
              <a:spcBef>
                <a:spcPts val="0"/>
              </a:spcBef>
              <a:spcAft>
                <a:spcPts val="0"/>
              </a:spcAft>
              <a:buNone/>
            </a:pPr>
            <a:endParaRPr lang="en-US" dirty="0"/>
          </a:p>
          <a:p>
            <a:pPr rtl="0"/>
            <a:r>
              <a:rPr lang="en-ID" sz="1100" b="0" i="0" u="none" strike="noStrike" cap="none" dirty="0">
                <a:solidFill>
                  <a:srgbClr val="000000"/>
                </a:solidFill>
                <a:effectLst/>
                <a:latin typeface="Arial"/>
                <a:ea typeface="Arial"/>
                <a:cs typeface="Arial"/>
                <a:sym typeface="Arial"/>
              </a:rPr>
              <a:t>Cucumber is a </a:t>
            </a:r>
            <a:r>
              <a:rPr lang="en-ID" sz="1100" b="0" i="0" u="none" strike="noStrike" cap="none" dirty="0">
                <a:solidFill>
                  <a:srgbClr val="000000"/>
                </a:solidFill>
                <a:effectLst/>
                <a:latin typeface="Arial"/>
                <a:ea typeface="Arial"/>
                <a:cs typeface="Arial"/>
                <a:sym typeface="Arial"/>
                <a:hlinkClick r:id="rId3"/>
              </a:rPr>
              <a:t>testing framework</a:t>
            </a:r>
            <a:r>
              <a:rPr lang="en-ID" sz="1100" b="0" i="0" u="none" strike="noStrike" cap="none" dirty="0">
                <a:solidFill>
                  <a:srgbClr val="000000"/>
                </a:solidFill>
                <a:effectLst/>
                <a:latin typeface="Arial"/>
                <a:ea typeface="Arial"/>
                <a:cs typeface="Arial"/>
                <a:sym typeface="Arial"/>
              </a:rPr>
              <a:t> for </a:t>
            </a:r>
            <a:r>
              <a:rPr lang="en-ID" sz="1100" b="0" i="0" u="none" strike="noStrike" cap="none" dirty="0" err="1">
                <a:solidFill>
                  <a:srgbClr val="000000"/>
                </a:solidFill>
                <a:effectLst/>
                <a:latin typeface="Arial"/>
                <a:ea typeface="Arial"/>
                <a:cs typeface="Arial"/>
                <a:sym typeface="Arial"/>
              </a:rPr>
              <a:t>behavior</a:t>
            </a:r>
            <a:r>
              <a:rPr lang="en-ID" sz="1100" b="0" i="0" u="none" strike="noStrike" cap="none" dirty="0">
                <a:solidFill>
                  <a:srgbClr val="000000"/>
                </a:solidFill>
                <a:effectLst/>
                <a:latin typeface="Arial"/>
                <a:ea typeface="Arial"/>
                <a:cs typeface="Arial"/>
                <a:sym typeface="Arial"/>
              </a:rPr>
              <a:t> driven development. It works by allowing you to define your tests in </a:t>
            </a:r>
            <a:r>
              <a:rPr lang="en-ID" sz="1100" b="0" i="0" u="none" strike="noStrike" cap="none" dirty="0">
                <a:solidFill>
                  <a:srgbClr val="000000"/>
                </a:solidFill>
                <a:effectLst/>
                <a:latin typeface="Arial"/>
                <a:ea typeface="Arial"/>
                <a:cs typeface="Arial"/>
                <a:sym typeface="Arial"/>
                <a:hlinkClick r:id="rId4"/>
              </a:rPr>
              <a:t>Gherkin</a:t>
            </a:r>
            <a:r>
              <a:rPr lang="en-ID" sz="1100" b="0" i="0" u="none" strike="noStrike" cap="none" dirty="0">
                <a:solidFill>
                  <a:srgbClr val="000000"/>
                </a:solidFill>
                <a:effectLst/>
                <a:latin typeface="Arial"/>
                <a:ea typeface="Arial"/>
                <a:cs typeface="Arial"/>
                <a:sym typeface="Arial"/>
              </a:rPr>
              <a:t> form, and makes these gherkins executable by tying them to code.</a:t>
            </a:r>
          </a:p>
          <a:p>
            <a:pPr rtl="0"/>
            <a:r>
              <a:rPr lang="en-ID" sz="1100" b="0" i="0" u="none" strike="noStrike" cap="none" dirty="0">
                <a:solidFill>
                  <a:srgbClr val="000000"/>
                </a:solidFill>
                <a:effectLst/>
                <a:latin typeface="Arial"/>
                <a:ea typeface="Arial"/>
                <a:cs typeface="Arial"/>
                <a:sym typeface="Arial"/>
              </a:rPr>
              <a:t>Gherkin is the Domain Specific Language (DSL) that is used for writing Cucumber tests. It allows for test scripts to be written in a human readable format, which can then be shared between all of the stakeholders in the product development.</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05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921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35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82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81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448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212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68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0" u="none" strike="noStrike" cap="none" dirty="0">
                <a:solidFill>
                  <a:srgbClr val="000000"/>
                </a:solidFill>
                <a:effectLst/>
                <a:latin typeface="Arial"/>
                <a:ea typeface="Arial"/>
                <a:cs typeface="Arial"/>
                <a:sym typeface="Arial"/>
              </a:rPr>
              <a:t>If you treat BDD like TDD, then you’re probably missing out on most of the benefits. BDD is designed to improve communication between business and technical teams. If there’s no communication, these tests become a redundant form of TDD with little benefit. But, how should you involve business teams?</a:t>
            </a:r>
            <a:br>
              <a:rPr lang="en-ID" sz="1100" b="0" i="0" u="none" strike="noStrike" cap="none" dirty="0">
                <a:solidFill>
                  <a:srgbClr val="000000"/>
                </a:solidFill>
                <a:effectLst/>
                <a:latin typeface="Arial"/>
                <a:ea typeface="Arial"/>
                <a:cs typeface="Arial"/>
                <a:sym typeface="Arial"/>
              </a:rPr>
            </a:br>
            <a:endParaRPr lang="en-ID" sz="1100" b="0" i="0" u="none" strike="noStrike" cap="none" dirty="0">
              <a:solidFill>
                <a:srgbClr val="000000"/>
              </a:solidFill>
              <a:effectLst/>
              <a:latin typeface="Arial"/>
              <a:ea typeface="Arial"/>
              <a:cs typeface="Arial"/>
              <a:sym typeface="Arial"/>
            </a:endParaRPr>
          </a:p>
          <a:p>
            <a:r>
              <a:rPr lang="en-ID" sz="1100" b="0" i="0" u="none" strike="noStrike" cap="none" dirty="0">
                <a:solidFill>
                  <a:srgbClr val="000000"/>
                </a:solidFill>
                <a:effectLst/>
                <a:latin typeface="Arial"/>
                <a:ea typeface="Arial"/>
                <a:cs typeface="Arial"/>
                <a:sym typeface="Arial"/>
              </a:rPr>
              <a:t>Let’s take a look at where business teams fit into the BDD process, and in particular, who should write the BDD scenarios to realize the greatest benefit.</a:t>
            </a:r>
          </a:p>
        </p:txBody>
      </p:sp>
    </p:spTree>
    <p:extLst>
      <p:ext uri="{BB962C8B-B14F-4D97-AF65-F5344CB8AC3E}">
        <p14:creationId xmlns:p14="http://schemas.microsoft.com/office/powerpoint/2010/main" val="3534396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indent="0">
              <a:buNone/>
            </a:pPr>
            <a:r>
              <a:rPr lang="en-ID" dirty="0"/>
              <a:t>scope of the application, including the translation of user stories into features and the acceptance/rejection of features.</a:t>
            </a:r>
          </a:p>
        </p:txBody>
      </p:sp>
    </p:spTree>
    <p:extLst>
      <p:ext uri="{BB962C8B-B14F-4D97-AF65-F5344CB8AC3E}">
        <p14:creationId xmlns:p14="http://schemas.microsoft.com/office/powerpoint/2010/main" val="897187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dirty="0"/>
              <a:t>adding steps to the scenarios and reason through the details. They ask questions like, “How will the application work?” and “What are the potential technical roadblocks behind the scenes?”. </a:t>
            </a:r>
            <a:endParaRPr lang="en-ID"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62409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dirty="0"/>
              <a:t>generating scenarios and thinking through the edge cases. They ask questions like, “how could the application break?” and “What user stories were missed in a given set of features?”. </a:t>
            </a:r>
            <a:endParaRPr lang="en-ID"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6957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D" sz="1100" b="0" i="0" u="none" strike="noStrike" cap="none" dirty="0">
                <a:solidFill>
                  <a:srgbClr val="000000"/>
                </a:solidFill>
                <a:effectLst/>
                <a:latin typeface="Arial"/>
                <a:ea typeface="Arial"/>
                <a:cs typeface="Arial"/>
                <a:sym typeface="Arial"/>
              </a:rPr>
              <a:t>the idea is not to write a failing test. What you’re trying to do is imagine what the next step you want to make is to evolve the implementation that you need to deliver value. It’s quite often rewritten as ‘writing the next specification’. </a:t>
            </a:r>
          </a:p>
          <a:p>
            <a:r>
              <a:rPr lang="en-ID" sz="1100" b="0" i="0" u="none" strike="noStrike" cap="none" dirty="0">
                <a:solidFill>
                  <a:srgbClr val="000000"/>
                </a:solidFill>
                <a:effectLst/>
                <a:latin typeface="Arial"/>
                <a:ea typeface="Arial"/>
                <a:cs typeface="Arial"/>
                <a:sym typeface="Arial"/>
              </a:rPr>
              <a:t>The second step is to make it pass quickly. The intention here is not to get the best design; it’s to get them all to green quickly, because now they’re all green, you can look at them and go ‘how do I want to improve this design?’ and you can safely improve the design through the refactoring.</a:t>
            </a:r>
          </a:p>
          <a:p>
            <a:r>
              <a:rPr lang="en-ID" sz="1100" b="0" i="0" u="none" strike="noStrike" cap="none" dirty="0">
                <a:solidFill>
                  <a:srgbClr val="000000"/>
                </a:solidFill>
                <a:effectLst/>
                <a:latin typeface="Arial"/>
                <a:ea typeface="Arial"/>
                <a:cs typeface="Arial"/>
                <a:sym typeface="Arial"/>
              </a:rPr>
              <a:t>The third thing is refactoring. The refactor loop in Nat and Steve’s </a:t>
            </a:r>
            <a:r>
              <a:rPr lang="en-ID" sz="1100" b="0" i="0" u="none" strike="noStrike" cap="none" dirty="0">
                <a:solidFill>
                  <a:srgbClr val="000000"/>
                </a:solidFill>
                <a:effectLst/>
                <a:latin typeface="Arial"/>
                <a:ea typeface="Arial"/>
                <a:cs typeface="Arial"/>
                <a:sym typeface="Arial"/>
                <a:hlinkClick r:id="rId3"/>
              </a:rPr>
              <a:t>book</a:t>
            </a:r>
            <a:r>
              <a:rPr lang="en-ID" sz="1100" b="0" i="0" u="none" strike="noStrike" cap="none" dirty="0">
                <a:solidFill>
                  <a:srgbClr val="000000"/>
                </a:solidFill>
                <a:effectLst/>
                <a:latin typeface="Arial"/>
                <a:ea typeface="Arial"/>
                <a:cs typeface="Arial"/>
                <a:sym typeface="Arial"/>
              </a:rPr>
              <a:t> is actually a cycle. You can draw it many other ways, but the idea is you don’t just go in and refactor and you’re done; you go in, you look and see what you would like to change and change it. You make sure the test is still green and you look at it again and say ‘is there another change that I want to do?’ or ‘has that refactoring introduced another thing that I want to do?’. This is a multi-process in itself; it’s not a single step.</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dirty="0"/>
              <a:t>if it does not follow customer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dirty="0"/>
              <a:t> and it is a hell to untangle them</a:t>
            </a:r>
          </a:p>
          <a:p>
            <a:pPr marL="0" lvl="0" indent="0" algn="l" rtl="0">
              <a:spcBef>
                <a:spcPts val="0"/>
              </a:spcBef>
              <a:spcAft>
                <a:spcPts val="0"/>
              </a:spcAft>
              <a:buNone/>
            </a:pPr>
            <a:r>
              <a:rPr lang="en-ID" dirty="0"/>
              <a:t>, refactoring will cost many tests rewriting</a:t>
            </a:r>
            <a:endParaRPr dirty="0"/>
          </a:p>
        </p:txBody>
      </p:sp>
    </p:spTree>
    <p:extLst>
      <p:ext uri="{BB962C8B-B14F-4D97-AF65-F5344CB8AC3E}">
        <p14:creationId xmlns:p14="http://schemas.microsoft.com/office/powerpoint/2010/main" val="139010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100" b="0" i="1" u="none" strike="noStrike" cap="none" dirty="0">
                <a:solidFill>
                  <a:srgbClr val="000000"/>
                </a:solidFill>
                <a:effectLst/>
                <a:latin typeface="Arial"/>
                <a:ea typeface="Arial"/>
                <a:cs typeface="Arial"/>
                <a:sym typeface="Arial"/>
              </a:rPr>
              <a:t>Behaviour Driven Development is an extension of test-driven development</a:t>
            </a:r>
          </a:p>
          <a:p>
            <a:pPr marL="0" lvl="0" indent="0" algn="l" rtl="0">
              <a:spcBef>
                <a:spcPts val="0"/>
              </a:spcBef>
              <a:spcAft>
                <a:spcPts val="0"/>
              </a:spcAft>
              <a:buNone/>
            </a:pPr>
            <a:r>
              <a:rPr lang="en-ID" sz="1100" b="0" i="1" u="none" strike="noStrike" cap="none" dirty="0">
                <a:solidFill>
                  <a:srgbClr val="000000"/>
                </a:solidFill>
                <a:effectLst/>
                <a:latin typeface="Arial"/>
                <a:cs typeface="Arial"/>
                <a:sym typeface="Arial"/>
              </a:rPr>
              <a:t>Shifting from thinking in test to behaviour</a:t>
            </a:r>
          </a:p>
          <a:p>
            <a:pPr marL="0" lvl="0" indent="0" algn="l" rtl="0">
              <a:spcBef>
                <a:spcPts val="0"/>
              </a:spcBef>
              <a:spcAft>
                <a:spcPts val="0"/>
              </a:spcAft>
              <a:buNone/>
            </a:pPr>
            <a:r>
              <a:rPr lang="en-ID" sz="1100" b="0" i="1" u="none" strike="noStrike" cap="none" dirty="0">
                <a:solidFill>
                  <a:srgbClr val="000000"/>
                </a:solidFill>
                <a:effectLst/>
                <a:latin typeface="Arial"/>
                <a:cs typeface="Arial"/>
                <a:sym typeface="Arial"/>
              </a:rPr>
              <a:t>Can collaborate it BA, QA, Developer</a:t>
            </a:r>
          </a:p>
          <a:p>
            <a:pPr marL="0" lvl="0" indent="0" algn="l" rtl="0">
              <a:spcBef>
                <a:spcPts val="0"/>
              </a:spcBef>
              <a:spcAft>
                <a:spcPts val="0"/>
              </a:spcAft>
              <a:buNone/>
            </a:pPr>
            <a:r>
              <a:rPr lang="en-ID" sz="1100" b="0" i="1" u="none" strike="noStrike" cap="none" dirty="0">
                <a:solidFill>
                  <a:srgbClr val="000000"/>
                </a:solidFill>
                <a:effectLst/>
                <a:latin typeface="Arial"/>
                <a:cs typeface="Arial"/>
                <a:sym typeface="Arial"/>
              </a:rPr>
              <a:t>Natural language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D" dirty="0"/>
              <a:t>, not implementation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865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07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784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32050" y="1991825"/>
            <a:ext cx="6480000" cy="11598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1" name="Google Shape;11;p2"/>
          <p:cNvSpPr/>
          <p:nvPr/>
        </p:nvSpPr>
        <p:spPr>
          <a:xfrm>
            <a:off x="7819049" y="4279674"/>
            <a:ext cx="237368" cy="234950"/>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8209639" y="2765967"/>
            <a:ext cx="397991" cy="318909"/>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932025" y="4174163"/>
            <a:ext cx="429171" cy="390819"/>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325191">
            <a:off x="4300414" y="3864280"/>
            <a:ext cx="215816" cy="318868"/>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7979525" y="2356054"/>
            <a:ext cx="860638" cy="354844"/>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9966" y="3584453"/>
            <a:ext cx="733614" cy="7168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227644">
            <a:off x="4988560" y="4283914"/>
            <a:ext cx="213398" cy="167875"/>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302955">
            <a:off x="494865" y="2402127"/>
            <a:ext cx="731219" cy="544245"/>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24315" y="4038224"/>
            <a:ext cx="460312" cy="354843"/>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78090" y="3704975"/>
            <a:ext cx="424377" cy="908618"/>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609731" y="3768371"/>
            <a:ext cx="378814" cy="5106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7483" y="4309108"/>
            <a:ext cx="148699" cy="117517"/>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302955">
            <a:off x="709863" y="3063411"/>
            <a:ext cx="213404" cy="167839"/>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3814210">
            <a:off x="918830" y="2734888"/>
            <a:ext cx="441133" cy="21102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827790">
            <a:off x="1588718" y="535572"/>
            <a:ext cx="352422" cy="299688"/>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827807">
            <a:off x="3501985" y="452707"/>
            <a:ext cx="323660" cy="20139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827790">
            <a:off x="1185425" y="1261974"/>
            <a:ext cx="208602" cy="462726"/>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827790">
            <a:off x="848951" y="1332927"/>
            <a:ext cx="148698" cy="115098"/>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827807">
            <a:off x="3855665" y="672377"/>
            <a:ext cx="285350" cy="38360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827790">
            <a:off x="943946" y="779694"/>
            <a:ext cx="855835" cy="608923"/>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827807">
            <a:off x="3233619" y="682663"/>
            <a:ext cx="635356" cy="426753"/>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827790">
            <a:off x="1641304" y="1211644"/>
            <a:ext cx="177420" cy="177462"/>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238213">
            <a:off x="5331439" y="1035509"/>
            <a:ext cx="405202" cy="23495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238203">
            <a:off x="7575209" y="1241479"/>
            <a:ext cx="632901" cy="419585"/>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238203">
            <a:off x="6995489" y="1429804"/>
            <a:ext cx="381191" cy="179840"/>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238203">
            <a:off x="6702849" y="675420"/>
            <a:ext cx="453144" cy="611348"/>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238203">
            <a:off x="7075758" y="876308"/>
            <a:ext cx="769553" cy="350051"/>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238213">
            <a:off x="5199525" y="1012194"/>
            <a:ext cx="167875" cy="14390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238203">
            <a:off x="6410985" y="1078470"/>
            <a:ext cx="287728" cy="407621"/>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238203">
            <a:off x="6420955" y="816647"/>
            <a:ext cx="213399" cy="16787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4727" y="3768374"/>
            <a:ext cx="258866" cy="3489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2"/>
        <p:cNvGrpSpPr/>
        <p:nvPr/>
      </p:nvGrpSpPr>
      <p:grpSpPr>
        <a:xfrm>
          <a:off x="0" y="0"/>
          <a:ext cx="0" cy="0"/>
          <a:chOff x="0" y="0"/>
          <a:chExt cx="0" cy="0"/>
        </a:xfrm>
      </p:grpSpPr>
      <p:sp>
        <p:nvSpPr>
          <p:cNvPr id="43" name="Google Shape;43;p3"/>
          <p:cNvSpPr txBox="1">
            <a:spLocks noGrp="1"/>
          </p:cNvSpPr>
          <p:nvPr>
            <p:ph type="ctrTitle"/>
          </p:nvPr>
        </p:nvSpPr>
        <p:spPr>
          <a:xfrm>
            <a:off x="1575125" y="1507150"/>
            <a:ext cx="59937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4" name="Google Shape;44;p3"/>
          <p:cNvSpPr txBox="1">
            <a:spLocks noGrp="1"/>
          </p:cNvSpPr>
          <p:nvPr>
            <p:ph type="subTitle" idx="1"/>
          </p:nvPr>
        </p:nvSpPr>
        <p:spPr>
          <a:xfrm>
            <a:off x="1575125" y="2763852"/>
            <a:ext cx="59937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None/>
              <a:defRPr sz="2000">
                <a:solidFill>
                  <a:schemeClr val="accent1"/>
                </a:solidFill>
              </a:defRPr>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
        <p:nvSpPr>
          <p:cNvPr id="45" name="Google Shape;45;p3"/>
          <p:cNvSpPr/>
          <p:nvPr/>
        </p:nvSpPr>
        <p:spPr>
          <a:xfrm>
            <a:off x="7819049" y="4279674"/>
            <a:ext cx="237369" cy="234951"/>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flipH="1">
            <a:off x="8209639" y="2765967"/>
            <a:ext cx="397991" cy="318909"/>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932025" y="4174163"/>
            <a:ext cx="429173" cy="390820"/>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2325191">
            <a:off x="4300414" y="3864280"/>
            <a:ext cx="215816" cy="318868"/>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flipH="1">
            <a:off x="7979525" y="2356054"/>
            <a:ext cx="860638" cy="354844"/>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979966" y="3584453"/>
            <a:ext cx="733617" cy="71681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227644">
            <a:off x="4988560" y="4283914"/>
            <a:ext cx="213398" cy="167875"/>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302955">
            <a:off x="494865" y="2402127"/>
            <a:ext cx="731219" cy="544245"/>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424315" y="4038224"/>
            <a:ext cx="460313" cy="354844"/>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78090" y="3704975"/>
            <a:ext cx="424379" cy="908621"/>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609731" y="3768371"/>
            <a:ext cx="378814" cy="5106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17483" y="4309108"/>
            <a:ext cx="148699" cy="117517"/>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302955">
            <a:off x="709863" y="3063411"/>
            <a:ext cx="213404" cy="167839"/>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3814210">
            <a:off x="918830" y="2734888"/>
            <a:ext cx="441133" cy="211020"/>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827807">
            <a:off x="1588716" y="535573"/>
            <a:ext cx="352425" cy="299690"/>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827807">
            <a:off x="3501985" y="452707"/>
            <a:ext cx="323660" cy="201391"/>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827807">
            <a:off x="1185423" y="1261974"/>
            <a:ext cx="208603" cy="462729"/>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827807">
            <a:off x="848950" y="1332927"/>
            <a:ext cx="148699" cy="115099"/>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1827807">
            <a:off x="3855665" y="672377"/>
            <a:ext cx="285350" cy="38360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1827807">
            <a:off x="943942" y="779697"/>
            <a:ext cx="855841" cy="608927"/>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827807">
            <a:off x="3233619" y="682663"/>
            <a:ext cx="635356" cy="426753"/>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827807">
            <a:off x="1641303" y="1211644"/>
            <a:ext cx="177421" cy="177463"/>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238213">
            <a:off x="7575209" y="1241478"/>
            <a:ext cx="632899" cy="419584"/>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238213">
            <a:off x="6995489" y="1429804"/>
            <a:ext cx="381190" cy="179840"/>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238213">
            <a:off x="6702849" y="675419"/>
            <a:ext cx="453143" cy="611347"/>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238213">
            <a:off x="7075758" y="876307"/>
            <a:ext cx="769551" cy="3500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238213">
            <a:off x="6410986" y="1078469"/>
            <a:ext cx="287727" cy="407620"/>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238213">
            <a:off x="6420955" y="816647"/>
            <a:ext cx="213398" cy="167875"/>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564727" y="3768374"/>
            <a:ext cx="258866" cy="348972"/>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238213">
            <a:off x="5331439" y="1035509"/>
            <a:ext cx="405202" cy="23495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238213">
            <a:off x="5199525" y="1012194"/>
            <a:ext cx="167875" cy="14390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5"/>
        </a:solidFill>
        <a:effectLst/>
      </p:bgPr>
    </p:bg>
    <p:spTree>
      <p:nvGrpSpPr>
        <p:cNvPr id="1" name="Shape 76"/>
        <p:cNvGrpSpPr/>
        <p:nvPr/>
      </p:nvGrpSpPr>
      <p:grpSpPr>
        <a:xfrm>
          <a:off x="0" y="0"/>
          <a:ext cx="0" cy="0"/>
          <a:chOff x="0" y="0"/>
          <a:chExt cx="0" cy="0"/>
        </a:xfrm>
      </p:grpSpPr>
      <p:sp>
        <p:nvSpPr>
          <p:cNvPr id="77" name="Google Shape;77;p4"/>
          <p:cNvSpPr txBox="1">
            <a:spLocks noGrp="1"/>
          </p:cNvSpPr>
          <p:nvPr>
            <p:ph type="body" idx="1"/>
          </p:nvPr>
        </p:nvSpPr>
        <p:spPr>
          <a:xfrm>
            <a:off x="2201675" y="2161800"/>
            <a:ext cx="4740600" cy="8199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Clr>
                <a:srgbClr val="7B77C8"/>
              </a:buClr>
              <a:buSzPts val="2400"/>
              <a:buChar char="﹡"/>
              <a:defRPr>
                <a:solidFill>
                  <a:srgbClr val="7B77C8"/>
                </a:solidFill>
              </a:defRPr>
            </a:lvl1pPr>
            <a:lvl2pPr marL="914400" lvl="1" indent="-381000" algn="ctr" rtl="0">
              <a:spcBef>
                <a:spcPts val="0"/>
              </a:spcBef>
              <a:spcAft>
                <a:spcPts val="0"/>
              </a:spcAft>
              <a:buClr>
                <a:srgbClr val="7B77C8"/>
              </a:buClr>
              <a:buSzPts val="2400"/>
              <a:buChar char="○"/>
              <a:defRPr>
                <a:solidFill>
                  <a:srgbClr val="7B77C8"/>
                </a:solidFill>
              </a:defRPr>
            </a:lvl2pPr>
            <a:lvl3pPr marL="1371600" lvl="2" indent="-381000" algn="ctr" rtl="0">
              <a:spcBef>
                <a:spcPts val="0"/>
              </a:spcBef>
              <a:spcAft>
                <a:spcPts val="0"/>
              </a:spcAft>
              <a:buClr>
                <a:srgbClr val="7B77C8"/>
              </a:buClr>
              <a:buSzPts val="2400"/>
              <a:buChar char="■"/>
              <a:defRPr>
                <a:solidFill>
                  <a:srgbClr val="7B77C8"/>
                </a:solidFill>
              </a:defRPr>
            </a:lvl3pPr>
            <a:lvl4pPr marL="1828800" lvl="3" indent="-381000" algn="ctr" rtl="0">
              <a:spcBef>
                <a:spcPts val="0"/>
              </a:spcBef>
              <a:spcAft>
                <a:spcPts val="0"/>
              </a:spcAft>
              <a:buClr>
                <a:srgbClr val="7B77C8"/>
              </a:buClr>
              <a:buSzPts val="2400"/>
              <a:buChar char="●"/>
              <a:defRPr>
                <a:solidFill>
                  <a:srgbClr val="7B77C8"/>
                </a:solidFill>
              </a:defRPr>
            </a:lvl4pPr>
            <a:lvl5pPr marL="2286000" lvl="4" indent="-381000" algn="ctr" rtl="0">
              <a:spcBef>
                <a:spcPts val="0"/>
              </a:spcBef>
              <a:spcAft>
                <a:spcPts val="0"/>
              </a:spcAft>
              <a:buSzPts val="2400"/>
              <a:buChar char="○"/>
              <a:defRPr>
                <a:solidFill>
                  <a:srgbClr val="7B77C8"/>
                </a:solidFill>
              </a:defRPr>
            </a:lvl5pPr>
            <a:lvl6pPr marL="2743200" lvl="5" indent="-381000" algn="ctr" rtl="0">
              <a:spcBef>
                <a:spcPts val="0"/>
              </a:spcBef>
              <a:spcAft>
                <a:spcPts val="0"/>
              </a:spcAft>
              <a:buClr>
                <a:srgbClr val="7B77C8"/>
              </a:buClr>
              <a:buSzPts val="2400"/>
              <a:buChar char="■"/>
              <a:defRPr>
                <a:solidFill>
                  <a:srgbClr val="7B77C8"/>
                </a:solidFill>
              </a:defRPr>
            </a:lvl6pPr>
            <a:lvl7pPr marL="3200400" lvl="6" indent="-381000" algn="ctr" rtl="0">
              <a:spcBef>
                <a:spcPts val="0"/>
              </a:spcBef>
              <a:spcAft>
                <a:spcPts val="0"/>
              </a:spcAft>
              <a:buClr>
                <a:srgbClr val="7B77C8"/>
              </a:buClr>
              <a:buSzPts val="2400"/>
              <a:buChar char="●"/>
              <a:defRPr>
                <a:solidFill>
                  <a:srgbClr val="7B77C8"/>
                </a:solidFill>
              </a:defRPr>
            </a:lvl7pPr>
            <a:lvl8pPr marL="3657600" lvl="7" indent="-381000" algn="ctr" rtl="0">
              <a:spcBef>
                <a:spcPts val="0"/>
              </a:spcBef>
              <a:spcAft>
                <a:spcPts val="0"/>
              </a:spcAft>
              <a:buClr>
                <a:srgbClr val="7B77C8"/>
              </a:buClr>
              <a:buSzPts val="2400"/>
              <a:buChar char="○"/>
              <a:defRPr>
                <a:solidFill>
                  <a:srgbClr val="7B77C8"/>
                </a:solidFill>
              </a:defRPr>
            </a:lvl8pPr>
            <a:lvl9pPr marL="4114800" lvl="8" indent="-381000" algn="ctr">
              <a:spcBef>
                <a:spcPts val="0"/>
              </a:spcBef>
              <a:spcAft>
                <a:spcPts val="0"/>
              </a:spcAft>
              <a:buClr>
                <a:srgbClr val="7B77C8"/>
              </a:buClr>
              <a:buSzPts val="2400"/>
              <a:buChar char="■"/>
              <a:defRPr>
                <a:solidFill>
                  <a:srgbClr val="7B77C8"/>
                </a:solidFill>
              </a:defRPr>
            </a:lvl9pPr>
          </a:lstStyle>
          <a:p>
            <a:endParaRPr/>
          </a:p>
        </p:txBody>
      </p:sp>
      <p:sp>
        <p:nvSpPr>
          <p:cNvPr id="78" name="Google Shape;78;p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solidFill>
                  <a:srgbClr val="7B77C8"/>
                </a:solidFill>
              </a:defRPr>
            </a:lvl1pPr>
            <a:lvl2pPr lvl="1">
              <a:buNone/>
              <a:defRPr>
                <a:solidFill>
                  <a:srgbClr val="7B77C8"/>
                </a:solidFill>
              </a:defRPr>
            </a:lvl2pPr>
            <a:lvl3pPr lvl="2">
              <a:buNone/>
              <a:defRPr>
                <a:solidFill>
                  <a:srgbClr val="7B77C8"/>
                </a:solidFill>
              </a:defRPr>
            </a:lvl3pPr>
            <a:lvl4pPr lvl="3">
              <a:buNone/>
              <a:defRPr>
                <a:solidFill>
                  <a:srgbClr val="7B77C8"/>
                </a:solidFill>
              </a:defRPr>
            </a:lvl4pPr>
            <a:lvl5pPr lvl="4">
              <a:buNone/>
              <a:defRPr>
                <a:solidFill>
                  <a:srgbClr val="7B77C8"/>
                </a:solidFill>
              </a:defRPr>
            </a:lvl5pPr>
            <a:lvl6pPr lvl="5">
              <a:buNone/>
              <a:defRPr>
                <a:solidFill>
                  <a:srgbClr val="7B77C8"/>
                </a:solidFill>
              </a:defRPr>
            </a:lvl6pPr>
            <a:lvl7pPr lvl="6">
              <a:buNone/>
              <a:defRPr>
                <a:solidFill>
                  <a:srgbClr val="7B77C8"/>
                </a:solidFill>
              </a:defRPr>
            </a:lvl7pPr>
            <a:lvl8pPr lvl="7">
              <a:buNone/>
              <a:defRPr>
                <a:solidFill>
                  <a:srgbClr val="7B77C8"/>
                </a:solidFill>
              </a:defRPr>
            </a:lvl8pPr>
            <a:lvl9pPr lvl="8">
              <a:buNone/>
              <a:defRPr>
                <a:solidFill>
                  <a:srgbClr val="7B77C8"/>
                </a:solidFill>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4"/>
          <p:cNvSpPr/>
          <p:nvPr/>
        </p:nvSpPr>
        <p:spPr>
          <a:xfrm>
            <a:off x="7411466" y="4537569"/>
            <a:ext cx="191219" cy="195569"/>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10800000" flipH="1">
            <a:off x="7513606" y="2721238"/>
            <a:ext cx="320612" cy="26545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696926" y="4449742"/>
            <a:ext cx="345732" cy="325313"/>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2380540">
            <a:off x="4232665" y="4396136"/>
            <a:ext cx="176144" cy="262107"/>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0800000" flipH="1">
            <a:off x="7328238" y="2380028"/>
            <a:ext cx="693311" cy="295366"/>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735544" y="3958867"/>
            <a:ext cx="590985" cy="59666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rot="-1265014">
            <a:off x="4787792" y="4744045"/>
            <a:ext cx="172612" cy="139202"/>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1342143">
            <a:off x="1297621" y="2419363"/>
            <a:ext cx="591778" cy="451068"/>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948248" y="4203161"/>
            <a:ext cx="370818" cy="295366"/>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394340" y="3925764"/>
            <a:ext cx="341870" cy="756321"/>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4482980" y="4314635"/>
            <a:ext cx="305164" cy="425075"/>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828848" y="4428645"/>
            <a:ext cx="119789" cy="9781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342143">
            <a:off x="1471775" y="2969131"/>
            <a:ext cx="172709" cy="139104"/>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3858601">
            <a:off x="1635743" y="2697635"/>
            <a:ext cx="364876" cy="171119"/>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3360721">
            <a:off x="2243738" y="540277"/>
            <a:ext cx="286353" cy="24741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8704698">
            <a:off x="7218899" y="4030141"/>
            <a:ext cx="262979" cy="1662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3360721">
            <a:off x="1673204" y="923771"/>
            <a:ext cx="169495" cy="38201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3360721">
            <a:off x="1465224" y="866047"/>
            <a:ext cx="120821" cy="95023"/>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3360721">
            <a:off x="1612800" y="581705"/>
            <a:ext cx="695389" cy="502715"/>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a:off x="4235661" y="408065"/>
            <a:ext cx="679518" cy="413378"/>
            <a:chOff x="4057027" y="451024"/>
            <a:chExt cx="788852" cy="479891"/>
          </a:xfrm>
        </p:grpSpPr>
        <p:sp>
          <p:nvSpPr>
            <p:cNvPr id="99" name="Google Shape;99;p4"/>
            <p:cNvSpPr/>
            <p:nvPr/>
          </p:nvSpPr>
          <p:spPr>
            <a:xfrm rot="1877252">
              <a:off x="4498961" y="503709"/>
              <a:ext cx="274218" cy="374537"/>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877511">
              <a:off x="4098464" y="543776"/>
              <a:ext cx="431351" cy="294387"/>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p:nvPr/>
        </p:nvSpPr>
        <p:spPr>
          <a:xfrm rot="3360721">
            <a:off x="2075212" y="1043947"/>
            <a:ext cx="144159" cy="146509"/>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994755">
            <a:off x="7343189" y="2110169"/>
            <a:ext cx="327777" cy="194810"/>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275809">
            <a:off x="7632394" y="1006289"/>
            <a:ext cx="511987" cy="347890"/>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275809">
            <a:off x="7165828" y="1162657"/>
            <a:ext cx="308366" cy="14911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rot="-1275809">
            <a:off x="6929968" y="535417"/>
            <a:ext cx="366572" cy="506886"/>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275809">
            <a:off x="7229831" y="702206"/>
            <a:ext cx="622532" cy="290237"/>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275809">
            <a:off x="1721366" y="4467501"/>
            <a:ext cx="135804" cy="119316"/>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275809">
            <a:off x="6695139" y="870581"/>
            <a:ext cx="232758" cy="337970"/>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1275809">
            <a:off x="6703297" y="652245"/>
            <a:ext cx="172630" cy="139191"/>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866905" y="3978538"/>
            <a:ext cx="208524" cy="290478"/>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3" name="Google Shape;113;p5"/>
          <p:cNvSpPr txBox="1">
            <a:spLocks noGrp="1"/>
          </p:cNvSpPr>
          <p:nvPr>
            <p:ph type="body" idx="1"/>
          </p:nvPr>
        </p:nvSpPr>
        <p:spPr>
          <a:xfrm>
            <a:off x="1507075" y="1200147"/>
            <a:ext cx="6129900" cy="3725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14" name="Google Shape;11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115" name="Google Shape;115;p5"/>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5"/>
        <p:cNvGrpSpPr/>
        <p:nvPr/>
      </p:nvGrpSpPr>
      <p:grpSpPr>
        <a:xfrm>
          <a:off x="0" y="0"/>
          <a:ext cx="0" cy="0"/>
          <a:chOff x="0" y="0"/>
          <a:chExt cx="0" cy="0"/>
        </a:xfrm>
      </p:grpSpPr>
      <p:sp>
        <p:nvSpPr>
          <p:cNvPr id="146" name="Google Shape;146;p6"/>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7" name="Google Shape;177;p6"/>
          <p:cNvSpPr txBox="1">
            <a:spLocks noGrp="1"/>
          </p:cNvSpPr>
          <p:nvPr>
            <p:ph type="body" idx="1"/>
          </p:nvPr>
        </p:nvSpPr>
        <p:spPr>
          <a:xfrm>
            <a:off x="1507037" y="1200150"/>
            <a:ext cx="2975400" cy="3725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78" name="Google Shape;178;p6"/>
          <p:cNvSpPr txBox="1">
            <a:spLocks noGrp="1"/>
          </p:cNvSpPr>
          <p:nvPr>
            <p:ph type="body" idx="2"/>
          </p:nvPr>
        </p:nvSpPr>
        <p:spPr>
          <a:xfrm>
            <a:off x="4661585" y="1200150"/>
            <a:ext cx="2975400" cy="3725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79" name="Google Shape;17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6"/>
        <p:cNvGrpSpPr/>
        <p:nvPr/>
      </p:nvGrpSpPr>
      <p:grpSpPr>
        <a:xfrm>
          <a:off x="0" y="0"/>
          <a:ext cx="0" cy="0"/>
          <a:chOff x="0" y="0"/>
          <a:chExt cx="0" cy="0"/>
        </a:xfrm>
      </p:grpSpPr>
      <p:sp>
        <p:nvSpPr>
          <p:cNvPr id="217" name="Google Shape;217;p8"/>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8" name="Google Shape;248;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2"/>
        <p:cNvGrpSpPr/>
        <p:nvPr/>
      </p:nvGrpSpPr>
      <p:grpSpPr>
        <a:xfrm>
          <a:off x="0" y="0"/>
          <a:ext cx="0" cy="0"/>
          <a:chOff x="0" y="0"/>
          <a:chExt cx="0" cy="0"/>
        </a:xfrm>
      </p:grpSpPr>
      <p:sp>
        <p:nvSpPr>
          <p:cNvPr id="283" name="Google Shape;283;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84" name="Google Shape;284;p10"/>
          <p:cNvSpPr/>
          <p:nvPr/>
        </p:nvSpPr>
        <p:spPr>
          <a:xfrm>
            <a:off x="8756382" y="4814861"/>
            <a:ext cx="176272" cy="174476"/>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a:off x="8591870" y="158066"/>
            <a:ext cx="300907" cy="174476"/>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476396" y="4122342"/>
            <a:ext cx="542995" cy="404150"/>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0"/>
          <p:cNvSpPr/>
          <p:nvPr/>
        </p:nvSpPr>
        <p:spPr>
          <a:xfrm>
            <a:off x="440795" y="314384"/>
            <a:ext cx="261715" cy="222553"/>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832438" y="152383"/>
            <a:ext cx="240354" cy="149556"/>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0"/>
          <p:cNvSpPr/>
          <p:nvPr/>
        </p:nvSpPr>
        <p:spPr>
          <a:xfrm>
            <a:off x="471041" y="4572743"/>
            <a:ext cx="341833" cy="263510"/>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0"/>
          <p:cNvSpPr/>
          <p:nvPr/>
        </p:nvSpPr>
        <p:spPr>
          <a:xfrm>
            <a:off x="494197" y="949910"/>
            <a:ext cx="154911" cy="343628"/>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8530268" y="3889108"/>
            <a:ext cx="295551" cy="236825"/>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0"/>
          <p:cNvSpPr/>
          <p:nvPr/>
        </p:nvSpPr>
        <p:spPr>
          <a:xfrm>
            <a:off x="882280" y="4325269"/>
            <a:ext cx="315147" cy="674750"/>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0"/>
          <p:cNvSpPr/>
          <p:nvPr/>
        </p:nvSpPr>
        <p:spPr>
          <a:xfrm>
            <a:off x="1341596" y="4382261"/>
            <a:ext cx="281311" cy="379229"/>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0"/>
          <p:cNvSpPr/>
          <p:nvPr/>
        </p:nvSpPr>
        <p:spPr>
          <a:xfrm>
            <a:off x="8097668" y="4736508"/>
            <a:ext cx="318707" cy="290227"/>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0"/>
          <p:cNvSpPr/>
          <p:nvPr/>
        </p:nvSpPr>
        <p:spPr>
          <a:xfrm>
            <a:off x="7823509" y="4656421"/>
            <a:ext cx="160267" cy="23679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
          <p:cNvSpPr/>
          <p:nvPr/>
        </p:nvSpPr>
        <p:spPr>
          <a:xfrm>
            <a:off x="8359383" y="4166828"/>
            <a:ext cx="639118" cy="263510"/>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0"/>
          <p:cNvSpPr/>
          <p:nvPr/>
        </p:nvSpPr>
        <p:spPr>
          <a:xfrm>
            <a:off x="8133270" y="4298583"/>
            <a:ext cx="544790" cy="532314"/>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0"/>
          <p:cNvSpPr/>
          <p:nvPr/>
        </p:nvSpPr>
        <p:spPr>
          <a:xfrm>
            <a:off x="7900067" y="4440988"/>
            <a:ext cx="158471" cy="124666"/>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0"/>
          <p:cNvSpPr/>
          <p:nvPr/>
        </p:nvSpPr>
        <p:spPr>
          <a:xfrm>
            <a:off x="1282839" y="4773905"/>
            <a:ext cx="110425" cy="87269"/>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0"/>
          <p:cNvSpPr/>
          <p:nvPr/>
        </p:nvSpPr>
        <p:spPr>
          <a:xfrm>
            <a:off x="243162" y="1151103"/>
            <a:ext cx="110425" cy="85474"/>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rgbClr val="4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0"/>
          <p:cNvSpPr/>
          <p:nvPr/>
        </p:nvSpPr>
        <p:spPr>
          <a:xfrm>
            <a:off x="241398" y="4266542"/>
            <a:ext cx="158471" cy="124635"/>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0"/>
          <p:cNvSpPr/>
          <p:nvPr/>
        </p:nvSpPr>
        <p:spPr>
          <a:xfrm>
            <a:off x="170196" y="4458788"/>
            <a:ext cx="327592" cy="156707"/>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0"/>
          <p:cNvSpPr/>
          <p:nvPr/>
        </p:nvSpPr>
        <p:spPr>
          <a:xfrm>
            <a:off x="8518903" y="806068"/>
            <a:ext cx="469997" cy="311587"/>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0"/>
          <p:cNvSpPr/>
          <p:nvPr/>
        </p:nvSpPr>
        <p:spPr>
          <a:xfrm>
            <a:off x="8104104" y="757991"/>
            <a:ext cx="283075" cy="133551"/>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0"/>
          <p:cNvSpPr/>
          <p:nvPr/>
        </p:nvSpPr>
        <p:spPr>
          <a:xfrm>
            <a:off x="8039991" y="156270"/>
            <a:ext cx="336508" cy="453992"/>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p:nvPr/>
        </p:nvSpPr>
        <p:spPr>
          <a:xfrm>
            <a:off x="1177800" y="157708"/>
            <a:ext cx="211904" cy="284871"/>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0"/>
          <p:cNvSpPr/>
          <p:nvPr/>
        </p:nvSpPr>
        <p:spPr>
          <a:xfrm>
            <a:off x="8273225" y="441110"/>
            <a:ext cx="571475" cy="259950"/>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0"/>
          <p:cNvSpPr/>
          <p:nvPr/>
        </p:nvSpPr>
        <p:spPr>
          <a:xfrm>
            <a:off x="152395" y="602784"/>
            <a:ext cx="635557" cy="452196"/>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0"/>
          <p:cNvSpPr/>
          <p:nvPr/>
        </p:nvSpPr>
        <p:spPr>
          <a:xfrm>
            <a:off x="773681" y="330389"/>
            <a:ext cx="471823" cy="316912"/>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0"/>
          <p:cNvSpPr/>
          <p:nvPr/>
        </p:nvSpPr>
        <p:spPr>
          <a:xfrm>
            <a:off x="8454790" y="905751"/>
            <a:ext cx="124666" cy="106865"/>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0"/>
          <p:cNvSpPr/>
          <p:nvPr/>
        </p:nvSpPr>
        <p:spPr>
          <a:xfrm>
            <a:off x="714955" y="766549"/>
            <a:ext cx="131755" cy="131786"/>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0"/>
          <p:cNvSpPr/>
          <p:nvPr/>
        </p:nvSpPr>
        <p:spPr>
          <a:xfrm>
            <a:off x="7762271" y="343192"/>
            <a:ext cx="213669" cy="30270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0"/>
          <p:cNvSpPr/>
          <p:nvPr/>
        </p:nvSpPr>
        <p:spPr>
          <a:xfrm>
            <a:off x="7870870" y="159831"/>
            <a:ext cx="158471" cy="124666"/>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2"/>
        </a:solidFill>
        <a:effectLst/>
      </p:bgPr>
    </p:bg>
    <p:spTree>
      <p:nvGrpSpPr>
        <p:cNvPr id="1" name="Shape 314"/>
        <p:cNvGrpSpPr/>
        <p:nvPr/>
      </p:nvGrpSpPr>
      <p:grpSpPr>
        <a:xfrm>
          <a:off x="0" y="0"/>
          <a:ext cx="0" cy="0"/>
          <a:chOff x="0" y="0"/>
          <a:chExt cx="0" cy="0"/>
        </a:xfrm>
      </p:grpSpPr>
      <p:sp>
        <p:nvSpPr>
          <p:cNvPr id="315" name="Google Shape;315;p1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316" name="Google Shape;316;p11"/>
          <p:cNvSpPr/>
          <p:nvPr/>
        </p:nvSpPr>
        <p:spPr>
          <a:xfrm>
            <a:off x="8879183" y="4878827"/>
            <a:ext cx="156799" cy="155201"/>
          </a:xfrm>
          <a:custGeom>
            <a:avLst/>
            <a:gdLst/>
            <a:ahLst/>
            <a:cxnLst/>
            <a:rect l="l" t="t" r="r" b="b"/>
            <a:pathLst>
              <a:path w="5694" h="5636" extrusionOk="0">
                <a:moveTo>
                  <a:pt x="2703" y="0"/>
                </a:moveTo>
                <a:lnTo>
                  <a:pt x="2185" y="58"/>
                </a:lnTo>
                <a:lnTo>
                  <a:pt x="1725" y="230"/>
                </a:lnTo>
                <a:lnTo>
                  <a:pt x="1323" y="460"/>
                </a:lnTo>
                <a:lnTo>
                  <a:pt x="978" y="690"/>
                </a:lnTo>
                <a:lnTo>
                  <a:pt x="690" y="1035"/>
                </a:lnTo>
                <a:lnTo>
                  <a:pt x="460" y="1380"/>
                </a:lnTo>
                <a:lnTo>
                  <a:pt x="230" y="1725"/>
                </a:lnTo>
                <a:lnTo>
                  <a:pt x="115" y="2128"/>
                </a:lnTo>
                <a:lnTo>
                  <a:pt x="58" y="2588"/>
                </a:lnTo>
                <a:lnTo>
                  <a:pt x="0" y="2991"/>
                </a:lnTo>
                <a:lnTo>
                  <a:pt x="58" y="3451"/>
                </a:lnTo>
                <a:lnTo>
                  <a:pt x="173" y="3853"/>
                </a:lnTo>
                <a:lnTo>
                  <a:pt x="403" y="4256"/>
                </a:lnTo>
                <a:lnTo>
                  <a:pt x="633" y="4601"/>
                </a:lnTo>
                <a:lnTo>
                  <a:pt x="920" y="4888"/>
                </a:lnTo>
                <a:lnTo>
                  <a:pt x="1265" y="5176"/>
                </a:lnTo>
                <a:lnTo>
                  <a:pt x="1610" y="5406"/>
                </a:lnTo>
                <a:lnTo>
                  <a:pt x="2013" y="5521"/>
                </a:lnTo>
                <a:lnTo>
                  <a:pt x="2415" y="5636"/>
                </a:lnTo>
                <a:lnTo>
                  <a:pt x="3278" y="5636"/>
                </a:lnTo>
                <a:lnTo>
                  <a:pt x="3738" y="5521"/>
                </a:lnTo>
                <a:lnTo>
                  <a:pt x="4141" y="5348"/>
                </a:lnTo>
                <a:lnTo>
                  <a:pt x="4486" y="5176"/>
                </a:lnTo>
                <a:lnTo>
                  <a:pt x="4831" y="4888"/>
                </a:lnTo>
                <a:lnTo>
                  <a:pt x="5118" y="4543"/>
                </a:lnTo>
                <a:lnTo>
                  <a:pt x="5348" y="4198"/>
                </a:lnTo>
                <a:lnTo>
                  <a:pt x="5521" y="3796"/>
                </a:lnTo>
                <a:lnTo>
                  <a:pt x="5636" y="3393"/>
                </a:lnTo>
                <a:lnTo>
                  <a:pt x="5693" y="2933"/>
                </a:lnTo>
                <a:lnTo>
                  <a:pt x="5693" y="2531"/>
                </a:lnTo>
                <a:lnTo>
                  <a:pt x="5578" y="2128"/>
                </a:lnTo>
                <a:lnTo>
                  <a:pt x="5463" y="1668"/>
                </a:lnTo>
                <a:lnTo>
                  <a:pt x="5233" y="1323"/>
                </a:lnTo>
                <a:lnTo>
                  <a:pt x="4946" y="920"/>
                </a:lnTo>
                <a:lnTo>
                  <a:pt x="4543" y="575"/>
                </a:lnTo>
                <a:lnTo>
                  <a:pt x="4141" y="345"/>
                </a:lnTo>
                <a:lnTo>
                  <a:pt x="3681" y="115"/>
                </a:lnTo>
                <a:lnTo>
                  <a:pt x="32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8714628" y="82976"/>
            <a:ext cx="267665" cy="155201"/>
          </a:xfrm>
          <a:custGeom>
            <a:avLst/>
            <a:gdLst/>
            <a:ahLst/>
            <a:cxnLst/>
            <a:rect l="l" t="t" r="r" b="b"/>
            <a:pathLst>
              <a:path w="9720" h="5636" extrusionOk="0">
                <a:moveTo>
                  <a:pt x="7477" y="0"/>
                </a:moveTo>
                <a:lnTo>
                  <a:pt x="7074" y="58"/>
                </a:lnTo>
                <a:lnTo>
                  <a:pt x="6614" y="230"/>
                </a:lnTo>
                <a:lnTo>
                  <a:pt x="6154" y="460"/>
                </a:lnTo>
                <a:lnTo>
                  <a:pt x="5752" y="690"/>
                </a:lnTo>
                <a:lnTo>
                  <a:pt x="5349" y="978"/>
                </a:lnTo>
                <a:lnTo>
                  <a:pt x="4601" y="1668"/>
                </a:lnTo>
                <a:lnTo>
                  <a:pt x="3969" y="2358"/>
                </a:lnTo>
                <a:lnTo>
                  <a:pt x="3106" y="3221"/>
                </a:lnTo>
                <a:lnTo>
                  <a:pt x="2646" y="3681"/>
                </a:lnTo>
                <a:lnTo>
                  <a:pt x="2186" y="4083"/>
                </a:lnTo>
                <a:lnTo>
                  <a:pt x="1726" y="4486"/>
                </a:lnTo>
                <a:lnTo>
                  <a:pt x="1209" y="4773"/>
                </a:lnTo>
                <a:lnTo>
                  <a:pt x="634" y="5003"/>
                </a:lnTo>
                <a:lnTo>
                  <a:pt x="1" y="5118"/>
                </a:lnTo>
                <a:lnTo>
                  <a:pt x="1" y="5176"/>
                </a:lnTo>
                <a:lnTo>
                  <a:pt x="173" y="5291"/>
                </a:lnTo>
                <a:lnTo>
                  <a:pt x="576" y="5406"/>
                </a:lnTo>
                <a:lnTo>
                  <a:pt x="1554" y="5578"/>
                </a:lnTo>
                <a:lnTo>
                  <a:pt x="2531" y="5636"/>
                </a:lnTo>
                <a:lnTo>
                  <a:pt x="3566" y="5578"/>
                </a:lnTo>
                <a:lnTo>
                  <a:pt x="4486" y="5463"/>
                </a:lnTo>
                <a:lnTo>
                  <a:pt x="5407" y="5233"/>
                </a:lnTo>
                <a:lnTo>
                  <a:pt x="6327" y="4946"/>
                </a:lnTo>
                <a:lnTo>
                  <a:pt x="7247" y="4601"/>
                </a:lnTo>
                <a:lnTo>
                  <a:pt x="7649" y="4371"/>
                </a:lnTo>
                <a:lnTo>
                  <a:pt x="8052" y="4083"/>
                </a:lnTo>
                <a:lnTo>
                  <a:pt x="8627" y="3623"/>
                </a:lnTo>
                <a:lnTo>
                  <a:pt x="8914" y="3336"/>
                </a:lnTo>
                <a:lnTo>
                  <a:pt x="9202" y="2991"/>
                </a:lnTo>
                <a:lnTo>
                  <a:pt x="9432" y="2703"/>
                </a:lnTo>
                <a:lnTo>
                  <a:pt x="9605" y="2301"/>
                </a:lnTo>
                <a:lnTo>
                  <a:pt x="9720" y="1956"/>
                </a:lnTo>
                <a:lnTo>
                  <a:pt x="9720" y="1553"/>
                </a:lnTo>
                <a:lnTo>
                  <a:pt x="9605" y="1150"/>
                </a:lnTo>
                <a:lnTo>
                  <a:pt x="9375" y="805"/>
                </a:lnTo>
                <a:lnTo>
                  <a:pt x="9087" y="518"/>
                </a:lnTo>
                <a:lnTo>
                  <a:pt x="8742" y="288"/>
                </a:lnTo>
                <a:lnTo>
                  <a:pt x="8282" y="115"/>
                </a:lnTo>
                <a:lnTo>
                  <a:pt x="7879" y="58"/>
                </a:lnTo>
                <a:lnTo>
                  <a:pt x="7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337680" y="4286565"/>
            <a:ext cx="483008" cy="359502"/>
          </a:xfrm>
          <a:custGeom>
            <a:avLst/>
            <a:gdLst/>
            <a:ahLst/>
            <a:cxnLst/>
            <a:rect l="l" t="t" r="r" b="b"/>
            <a:pathLst>
              <a:path w="17540" h="13055" extrusionOk="0">
                <a:moveTo>
                  <a:pt x="17540" y="0"/>
                </a:moveTo>
                <a:lnTo>
                  <a:pt x="17482" y="58"/>
                </a:lnTo>
                <a:lnTo>
                  <a:pt x="17080" y="518"/>
                </a:lnTo>
                <a:lnTo>
                  <a:pt x="16620" y="978"/>
                </a:lnTo>
                <a:lnTo>
                  <a:pt x="16160" y="1323"/>
                </a:lnTo>
                <a:lnTo>
                  <a:pt x="15642" y="1610"/>
                </a:lnTo>
                <a:lnTo>
                  <a:pt x="15124" y="1898"/>
                </a:lnTo>
                <a:lnTo>
                  <a:pt x="14549" y="2185"/>
                </a:lnTo>
                <a:lnTo>
                  <a:pt x="13399" y="2531"/>
                </a:lnTo>
                <a:lnTo>
                  <a:pt x="12192" y="2876"/>
                </a:lnTo>
                <a:lnTo>
                  <a:pt x="10984" y="3106"/>
                </a:lnTo>
                <a:lnTo>
                  <a:pt x="9776" y="3336"/>
                </a:lnTo>
                <a:lnTo>
                  <a:pt x="8569" y="3566"/>
                </a:lnTo>
                <a:lnTo>
                  <a:pt x="6728" y="3968"/>
                </a:lnTo>
                <a:lnTo>
                  <a:pt x="5751" y="4198"/>
                </a:lnTo>
                <a:lnTo>
                  <a:pt x="4831" y="4428"/>
                </a:lnTo>
                <a:lnTo>
                  <a:pt x="3911" y="4773"/>
                </a:lnTo>
                <a:lnTo>
                  <a:pt x="3048" y="5176"/>
                </a:lnTo>
                <a:lnTo>
                  <a:pt x="2243" y="5693"/>
                </a:lnTo>
                <a:lnTo>
                  <a:pt x="1495" y="6268"/>
                </a:lnTo>
                <a:lnTo>
                  <a:pt x="1208" y="6556"/>
                </a:lnTo>
                <a:lnTo>
                  <a:pt x="978" y="6901"/>
                </a:lnTo>
                <a:lnTo>
                  <a:pt x="748" y="7246"/>
                </a:lnTo>
                <a:lnTo>
                  <a:pt x="518" y="7591"/>
                </a:lnTo>
                <a:lnTo>
                  <a:pt x="345" y="7994"/>
                </a:lnTo>
                <a:lnTo>
                  <a:pt x="173" y="8396"/>
                </a:lnTo>
                <a:lnTo>
                  <a:pt x="115" y="8856"/>
                </a:lnTo>
                <a:lnTo>
                  <a:pt x="0" y="9259"/>
                </a:lnTo>
                <a:lnTo>
                  <a:pt x="0" y="9719"/>
                </a:lnTo>
                <a:lnTo>
                  <a:pt x="0" y="10121"/>
                </a:lnTo>
                <a:lnTo>
                  <a:pt x="58" y="10524"/>
                </a:lnTo>
                <a:lnTo>
                  <a:pt x="173" y="10926"/>
                </a:lnTo>
                <a:lnTo>
                  <a:pt x="288" y="11329"/>
                </a:lnTo>
                <a:lnTo>
                  <a:pt x="518" y="11674"/>
                </a:lnTo>
                <a:lnTo>
                  <a:pt x="748" y="12019"/>
                </a:lnTo>
                <a:lnTo>
                  <a:pt x="1035" y="12307"/>
                </a:lnTo>
                <a:lnTo>
                  <a:pt x="1380" y="12537"/>
                </a:lnTo>
                <a:lnTo>
                  <a:pt x="1725" y="12709"/>
                </a:lnTo>
                <a:lnTo>
                  <a:pt x="2070" y="12882"/>
                </a:lnTo>
                <a:lnTo>
                  <a:pt x="2415" y="12997"/>
                </a:lnTo>
                <a:lnTo>
                  <a:pt x="2818" y="13054"/>
                </a:lnTo>
                <a:lnTo>
                  <a:pt x="4026" y="13054"/>
                </a:lnTo>
                <a:lnTo>
                  <a:pt x="4831" y="12939"/>
                </a:lnTo>
                <a:lnTo>
                  <a:pt x="5636" y="12767"/>
                </a:lnTo>
                <a:lnTo>
                  <a:pt x="6383" y="12537"/>
                </a:lnTo>
                <a:lnTo>
                  <a:pt x="7073" y="12307"/>
                </a:lnTo>
                <a:lnTo>
                  <a:pt x="7936" y="11904"/>
                </a:lnTo>
                <a:lnTo>
                  <a:pt x="8799" y="11444"/>
                </a:lnTo>
                <a:lnTo>
                  <a:pt x="9604" y="10984"/>
                </a:lnTo>
                <a:lnTo>
                  <a:pt x="10351" y="10409"/>
                </a:lnTo>
                <a:lnTo>
                  <a:pt x="11099" y="9834"/>
                </a:lnTo>
                <a:lnTo>
                  <a:pt x="11847" y="9201"/>
                </a:lnTo>
                <a:lnTo>
                  <a:pt x="12537" y="8511"/>
                </a:lnTo>
                <a:lnTo>
                  <a:pt x="13169" y="7879"/>
                </a:lnTo>
                <a:lnTo>
                  <a:pt x="13802" y="7131"/>
                </a:lnTo>
                <a:lnTo>
                  <a:pt x="14434" y="6383"/>
                </a:lnTo>
                <a:lnTo>
                  <a:pt x="15009" y="5578"/>
                </a:lnTo>
                <a:lnTo>
                  <a:pt x="15584" y="4773"/>
                </a:lnTo>
                <a:lnTo>
                  <a:pt x="16045" y="3968"/>
                </a:lnTo>
                <a:lnTo>
                  <a:pt x="16562" y="3106"/>
                </a:lnTo>
                <a:lnTo>
                  <a:pt x="16965" y="2185"/>
                </a:lnTo>
                <a:lnTo>
                  <a:pt x="17310" y="1323"/>
                </a:lnTo>
                <a:lnTo>
                  <a:pt x="17540" y="518"/>
                </a:lnTo>
                <a:lnTo>
                  <a:pt x="17540" y="115"/>
                </a:lnTo>
                <a:lnTo>
                  <a:pt x="17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332748" y="202010"/>
            <a:ext cx="232802" cy="197967"/>
          </a:xfrm>
          <a:custGeom>
            <a:avLst/>
            <a:gdLst/>
            <a:ahLst/>
            <a:cxnLst/>
            <a:rect l="l" t="t" r="r" b="b"/>
            <a:pathLst>
              <a:path w="8454" h="7189" extrusionOk="0">
                <a:moveTo>
                  <a:pt x="1840" y="0"/>
                </a:moveTo>
                <a:lnTo>
                  <a:pt x="1380" y="58"/>
                </a:lnTo>
                <a:lnTo>
                  <a:pt x="978" y="173"/>
                </a:lnTo>
                <a:lnTo>
                  <a:pt x="633" y="345"/>
                </a:lnTo>
                <a:lnTo>
                  <a:pt x="288" y="633"/>
                </a:lnTo>
                <a:lnTo>
                  <a:pt x="58" y="978"/>
                </a:lnTo>
                <a:lnTo>
                  <a:pt x="0" y="1380"/>
                </a:lnTo>
                <a:lnTo>
                  <a:pt x="0" y="1725"/>
                </a:lnTo>
                <a:lnTo>
                  <a:pt x="58" y="2128"/>
                </a:lnTo>
                <a:lnTo>
                  <a:pt x="173" y="2530"/>
                </a:lnTo>
                <a:lnTo>
                  <a:pt x="345" y="2875"/>
                </a:lnTo>
                <a:lnTo>
                  <a:pt x="575" y="3278"/>
                </a:lnTo>
                <a:lnTo>
                  <a:pt x="978" y="3853"/>
                </a:lnTo>
                <a:lnTo>
                  <a:pt x="1323" y="4256"/>
                </a:lnTo>
                <a:lnTo>
                  <a:pt x="1668" y="4601"/>
                </a:lnTo>
                <a:lnTo>
                  <a:pt x="2358" y="5176"/>
                </a:lnTo>
                <a:lnTo>
                  <a:pt x="3220" y="5693"/>
                </a:lnTo>
                <a:lnTo>
                  <a:pt x="4026" y="6153"/>
                </a:lnTo>
                <a:lnTo>
                  <a:pt x="4946" y="6556"/>
                </a:lnTo>
                <a:lnTo>
                  <a:pt x="5866" y="6843"/>
                </a:lnTo>
                <a:lnTo>
                  <a:pt x="6843" y="7073"/>
                </a:lnTo>
                <a:lnTo>
                  <a:pt x="7821" y="7188"/>
                </a:lnTo>
                <a:lnTo>
                  <a:pt x="8223" y="7188"/>
                </a:lnTo>
                <a:lnTo>
                  <a:pt x="8396" y="7131"/>
                </a:lnTo>
                <a:lnTo>
                  <a:pt x="8454" y="7131"/>
                </a:lnTo>
                <a:lnTo>
                  <a:pt x="8454" y="7073"/>
                </a:lnTo>
                <a:lnTo>
                  <a:pt x="7878" y="6786"/>
                </a:lnTo>
                <a:lnTo>
                  <a:pt x="7418" y="6441"/>
                </a:lnTo>
                <a:lnTo>
                  <a:pt x="6958" y="5981"/>
                </a:lnTo>
                <a:lnTo>
                  <a:pt x="6613" y="5463"/>
                </a:lnTo>
                <a:lnTo>
                  <a:pt x="6326" y="4946"/>
                </a:lnTo>
                <a:lnTo>
                  <a:pt x="5981" y="4371"/>
                </a:lnTo>
                <a:lnTo>
                  <a:pt x="5406" y="3335"/>
                </a:lnTo>
                <a:lnTo>
                  <a:pt x="4946" y="2473"/>
                </a:lnTo>
                <a:lnTo>
                  <a:pt x="4428" y="1668"/>
                </a:lnTo>
                <a:lnTo>
                  <a:pt x="4141" y="1265"/>
                </a:lnTo>
                <a:lnTo>
                  <a:pt x="3853" y="920"/>
                </a:lnTo>
                <a:lnTo>
                  <a:pt x="3450" y="575"/>
                </a:lnTo>
                <a:lnTo>
                  <a:pt x="3048" y="288"/>
                </a:lnTo>
                <a:lnTo>
                  <a:pt x="2703" y="115"/>
                </a:lnTo>
                <a:lnTo>
                  <a:pt x="2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681138" y="57901"/>
            <a:ext cx="213801" cy="133034"/>
          </a:xfrm>
          <a:custGeom>
            <a:avLst/>
            <a:gdLst/>
            <a:ahLst/>
            <a:cxnLst/>
            <a:rect l="l" t="t" r="r" b="b"/>
            <a:pathLst>
              <a:path w="7764" h="4831" extrusionOk="0">
                <a:moveTo>
                  <a:pt x="1208" y="0"/>
                </a:moveTo>
                <a:lnTo>
                  <a:pt x="863" y="115"/>
                </a:lnTo>
                <a:lnTo>
                  <a:pt x="576" y="230"/>
                </a:lnTo>
                <a:lnTo>
                  <a:pt x="346" y="460"/>
                </a:lnTo>
                <a:lnTo>
                  <a:pt x="116" y="748"/>
                </a:lnTo>
                <a:lnTo>
                  <a:pt x="0" y="1035"/>
                </a:lnTo>
                <a:lnTo>
                  <a:pt x="0" y="1380"/>
                </a:lnTo>
                <a:lnTo>
                  <a:pt x="58" y="1725"/>
                </a:lnTo>
                <a:lnTo>
                  <a:pt x="173" y="2128"/>
                </a:lnTo>
                <a:lnTo>
                  <a:pt x="346" y="2415"/>
                </a:lnTo>
                <a:lnTo>
                  <a:pt x="518" y="2703"/>
                </a:lnTo>
                <a:lnTo>
                  <a:pt x="806" y="2933"/>
                </a:lnTo>
                <a:lnTo>
                  <a:pt x="1151" y="3163"/>
                </a:lnTo>
                <a:lnTo>
                  <a:pt x="1496" y="3335"/>
                </a:lnTo>
                <a:lnTo>
                  <a:pt x="1898" y="3450"/>
                </a:lnTo>
                <a:lnTo>
                  <a:pt x="2243" y="3565"/>
                </a:lnTo>
                <a:lnTo>
                  <a:pt x="3048" y="3680"/>
                </a:lnTo>
                <a:lnTo>
                  <a:pt x="3853" y="3738"/>
                </a:lnTo>
                <a:lnTo>
                  <a:pt x="4889" y="3853"/>
                </a:lnTo>
                <a:lnTo>
                  <a:pt x="5924" y="3968"/>
                </a:lnTo>
                <a:lnTo>
                  <a:pt x="6441" y="4083"/>
                </a:lnTo>
                <a:lnTo>
                  <a:pt x="6901" y="4255"/>
                </a:lnTo>
                <a:lnTo>
                  <a:pt x="7361" y="4486"/>
                </a:lnTo>
                <a:lnTo>
                  <a:pt x="7706" y="4831"/>
                </a:lnTo>
                <a:lnTo>
                  <a:pt x="7764" y="4831"/>
                </a:lnTo>
                <a:lnTo>
                  <a:pt x="7764" y="4773"/>
                </a:lnTo>
                <a:lnTo>
                  <a:pt x="7706" y="4658"/>
                </a:lnTo>
                <a:lnTo>
                  <a:pt x="7591" y="4313"/>
                </a:lnTo>
                <a:lnTo>
                  <a:pt x="7189" y="3623"/>
                </a:lnTo>
                <a:lnTo>
                  <a:pt x="6729" y="2933"/>
                </a:lnTo>
                <a:lnTo>
                  <a:pt x="6154" y="2300"/>
                </a:lnTo>
                <a:lnTo>
                  <a:pt x="5579" y="1783"/>
                </a:lnTo>
                <a:lnTo>
                  <a:pt x="4946" y="1265"/>
                </a:lnTo>
                <a:lnTo>
                  <a:pt x="4313" y="805"/>
                </a:lnTo>
                <a:lnTo>
                  <a:pt x="3623" y="460"/>
                </a:lnTo>
                <a:lnTo>
                  <a:pt x="2876" y="173"/>
                </a:lnTo>
                <a:lnTo>
                  <a:pt x="2243" y="58"/>
                </a:lnTo>
                <a:lnTo>
                  <a:pt x="1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332916" y="4687223"/>
            <a:ext cx="304069" cy="234399"/>
          </a:xfrm>
          <a:custGeom>
            <a:avLst/>
            <a:gdLst/>
            <a:ahLst/>
            <a:cxnLst/>
            <a:rect l="l" t="t" r="r" b="b"/>
            <a:pathLst>
              <a:path w="11042" h="8512" extrusionOk="0">
                <a:moveTo>
                  <a:pt x="10984" y="0"/>
                </a:moveTo>
                <a:lnTo>
                  <a:pt x="10984" y="58"/>
                </a:lnTo>
                <a:lnTo>
                  <a:pt x="10697" y="288"/>
                </a:lnTo>
                <a:lnTo>
                  <a:pt x="10467" y="575"/>
                </a:lnTo>
                <a:lnTo>
                  <a:pt x="9834" y="978"/>
                </a:lnTo>
                <a:lnTo>
                  <a:pt x="9202" y="1266"/>
                </a:lnTo>
                <a:lnTo>
                  <a:pt x="8512" y="1496"/>
                </a:lnTo>
                <a:lnTo>
                  <a:pt x="7822" y="1668"/>
                </a:lnTo>
                <a:lnTo>
                  <a:pt x="7074" y="1841"/>
                </a:lnTo>
                <a:lnTo>
                  <a:pt x="5636" y="2013"/>
                </a:lnTo>
                <a:lnTo>
                  <a:pt x="4716" y="2128"/>
                </a:lnTo>
                <a:lnTo>
                  <a:pt x="3854" y="2301"/>
                </a:lnTo>
                <a:lnTo>
                  <a:pt x="2991" y="2473"/>
                </a:lnTo>
                <a:lnTo>
                  <a:pt x="2128" y="2761"/>
                </a:lnTo>
                <a:lnTo>
                  <a:pt x="1783" y="2933"/>
                </a:lnTo>
                <a:lnTo>
                  <a:pt x="1438" y="3163"/>
                </a:lnTo>
                <a:lnTo>
                  <a:pt x="1151" y="3393"/>
                </a:lnTo>
                <a:lnTo>
                  <a:pt x="863" y="3623"/>
                </a:lnTo>
                <a:lnTo>
                  <a:pt x="633" y="3968"/>
                </a:lnTo>
                <a:lnTo>
                  <a:pt x="403" y="4256"/>
                </a:lnTo>
                <a:lnTo>
                  <a:pt x="231" y="4601"/>
                </a:lnTo>
                <a:lnTo>
                  <a:pt x="116" y="5003"/>
                </a:lnTo>
                <a:lnTo>
                  <a:pt x="58" y="5348"/>
                </a:lnTo>
                <a:lnTo>
                  <a:pt x="1" y="5751"/>
                </a:lnTo>
                <a:lnTo>
                  <a:pt x="58" y="6096"/>
                </a:lnTo>
                <a:lnTo>
                  <a:pt x="116" y="6499"/>
                </a:lnTo>
                <a:lnTo>
                  <a:pt x="173" y="6901"/>
                </a:lnTo>
                <a:lnTo>
                  <a:pt x="346" y="7246"/>
                </a:lnTo>
                <a:lnTo>
                  <a:pt x="518" y="7534"/>
                </a:lnTo>
                <a:lnTo>
                  <a:pt x="748" y="7821"/>
                </a:lnTo>
                <a:lnTo>
                  <a:pt x="1036" y="8051"/>
                </a:lnTo>
                <a:lnTo>
                  <a:pt x="1266" y="8224"/>
                </a:lnTo>
                <a:lnTo>
                  <a:pt x="1611" y="8396"/>
                </a:lnTo>
                <a:lnTo>
                  <a:pt x="1898" y="8454"/>
                </a:lnTo>
                <a:lnTo>
                  <a:pt x="2243" y="8511"/>
                </a:lnTo>
                <a:lnTo>
                  <a:pt x="2588" y="8511"/>
                </a:lnTo>
                <a:lnTo>
                  <a:pt x="3279" y="8396"/>
                </a:lnTo>
                <a:lnTo>
                  <a:pt x="3969" y="8224"/>
                </a:lnTo>
                <a:lnTo>
                  <a:pt x="4659" y="7936"/>
                </a:lnTo>
                <a:lnTo>
                  <a:pt x="5291" y="7649"/>
                </a:lnTo>
                <a:lnTo>
                  <a:pt x="5809" y="7361"/>
                </a:lnTo>
                <a:lnTo>
                  <a:pt x="6671" y="6844"/>
                </a:lnTo>
                <a:lnTo>
                  <a:pt x="7477" y="6211"/>
                </a:lnTo>
                <a:lnTo>
                  <a:pt x="8282" y="5521"/>
                </a:lnTo>
                <a:lnTo>
                  <a:pt x="8972" y="4716"/>
                </a:lnTo>
                <a:lnTo>
                  <a:pt x="9604" y="3911"/>
                </a:lnTo>
                <a:lnTo>
                  <a:pt x="10122" y="2991"/>
                </a:lnTo>
                <a:lnTo>
                  <a:pt x="10524" y="2071"/>
                </a:lnTo>
                <a:lnTo>
                  <a:pt x="10869" y="1150"/>
                </a:lnTo>
                <a:lnTo>
                  <a:pt x="10984" y="460"/>
                </a:lnTo>
                <a:lnTo>
                  <a:pt x="11042" y="115"/>
                </a:lnTo>
                <a:lnTo>
                  <a:pt x="109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80252" y="767349"/>
            <a:ext cx="137798" cy="305666"/>
          </a:xfrm>
          <a:custGeom>
            <a:avLst/>
            <a:gdLst/>
            <a:ahLst/>
            <a:cxnLst/>
            <a:rect l="l" t="t" r="r" b="b"/>
            <a:pathLst>
              <a:path w="5004" h="11100" extrusionOk="0">
                <a:moveTo>
                  <a:pt x="3336" y="1"/>
                </a:moveTo>
                <a:lnTo>
                  <a:pt x="3106" y="173"/>
                </a:lnTo>
                <a:lnTo>
                  <a:pt x="2646" y="576"/>
                </a:lnTo>
                <a:lnTo>
                  <a:pt x="2070" y="1208"/>
                </a:lnTo>
                <a:lnTo>
                  <a:pt x="1553" y="1899"/>
                </a:lnTo>
                <a:lnTo>
                  <a:pt x="1093" y="2704"/>
                </a:lnTo>
                <a:lnTo>
                  <a:pt x="690" y="3509"/>
                </a:lnTo>
                <a:lnTo>
                  <a:pt x="403" y="4371"/>
                </a:lnTo>
                <a:lnTo>
                  <a:pt x="173" y="5234"/>
                </a:lnTo>
                <a:lnTo>
                  <a:pt x="58" y="6097"/>
                </a:lnTo>
                <a:lnTo>
                  <a:pt x="0" y="6959"/>
                </a:lnTo>
                <a:lnTo>
                  <a:pt x="0" y="7477"/>
                </a:lnTo>
                <a:lnTo>
                  <a:pt x="58" y="8109"/>
                </a:lnTo>
                <a:lnTo>
                  <a:pt x="115" y="8742"/>
                </a:lnTo>
                <a:lnTo>
                  <a:pt x="288" y="9317"/>
                </a:lnTo>
                <a:lnTo>
                  <a:pt x="518" y="9892"/>
                </a:lnTo>
                <a:lnTo>
                  <a:pt x="805" y="10410"/>
                </a:lnTo>
                <a:lnTo>
                  <a:pt x="1035" y="10582"/>
                </a:lnTo>
                <a:lnTo>
                  <a:pt x="1208" y="10755"/>
                </a:lnTo>
                <a:lnTo>
                  <a:pt x="1495" y="10927"/>
                </a:lnTo>
                <a:lnTo>
                  <a:pt x="1725" y="10985"/>
                </a:lnTo>
                <a:lnTo>
                  <a:pt x="2070" y="11042"/>
                </a:lnTo>
                <a:lnTo>
                  <a:pt x="2416" y="11100"/>
                </a:lnTo>
                <a:lnTo>
                  <a:pt x="2703" y="11042"/>
                </a:lnTo>
                <a:lnTo>
                  <a:pt x="3048" y="10985"/>
                </a:lnTo>
                <a:lnTo>
                  <a:pt x="3336" y="10812"/>
                </a:lnTo>
                <a:lnTo>
                  <a:pt x="3681" y="10697"/>
                </a:lnTo>
                <a:lnTo>
                  <a:pt x="3911" y="10525"/>
                </a:lnTo>
                <a:lnTo>
                  <a:pt x="4198" y="10295"/>
                </a:lnTo>
                <a:lnTo>
                  <a:pt x="4428" y="10064"/>
                </a:lnTo>
                <a:lnTo>
                  <a:pt x="4601" y="9777"/>
                </a:lnTo>
                <a:lnTo>
                  <a:pt x="4773" y="9489"/>
                </a:lnTo>
                <a:lnTo>
                  <a:pt x="4888" y="9202"/>
                </a:lnTo>
                <a:lnTo>
                  <a:pt x="4946" y="8857"/>
                </a:lnTo>
                <a:lnTo>
                  <a:pt x="5003" y="8569"/>
                </a:lnTo>
                <a:lnTo>
                  <a:pt x="5003" y="7879"/>
                </a:lnTo>
                <a:lnTo>
                  <a:pt x="4888" y="7132"/>
                </a:lnTo>
                <a:lnTo>
                  <a:pt x="4716" y="6384"/>
                </a:lnTo>
                <a:lnTo>
                  <a:pt x="4428" y="5636"/>
                </a:lnTo>
                <a:lnTo>
                  <a:pt x="4141" y="4889"/>
                </a:lnTo>
                <a:lnTo>
                  <a:pt x="3681" y="3739"/>
                </a:lnTo>
                <a:lnTo>
                  <a:pt x="3508" y="3106"/>
                </a:lnTo>
                <a:lnTo>
                  <a:pt x="3336" y="2531"/>
                </a:lnTo>
                <a:lnTo>
                  <a:pt x="3221" y="1899"/>
                </a:lnTo>
                <a:lnTo>
                  <a:pt x="3163" y="1266"/>
                </a:lnTo>
                <a:lnTo>
                  <a:pt x="3278" y="633"/>
                </a:lnTo>
                <a:lnTo>
                  <a:pt x="3451" y="58"/>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8678042" y="4055315"/>
            <a:ext cx="262901" cy="210662"/>
          </a:xfrm>
          <a:custGeom>
            <a:avLst/>
            <a:gdLst/>
            <a:ahLst/>
            <a:cxnLst/>
            <a:rect l="l" t="t" r="r" b="b"/>
            <a:pathLst>
              <a:path w="9547" h="7650" extrusionOk="0">
                <a:moveTo>
                  <a:pt x="6902" y="1"/>
                </a:moveTo>
                <a:lnTo>
                  <a:pt x="6557" y="58"/>
                </a:lnTo>
                <a:lnTo>
                  <a:pt x="6212" y="116"/>
                </a:lnTo>
                <a:lnTo>
                  <a:pt x="5924" y="231"/>
                </a:lnTo>
                <a:lnTo>
                  <a:pt x="5636" y="346"/>
                </a:lnTo>
                <a:lnTo>
                  <a:pt x="5349" y="576"/>
                </a:lnTo>
                <a:lnTo>
                  <a:pt x="4831" y="979"/>
                </a:lnTo>
                <a:lnTo>
                  <a:pt x="4371" y="1611"/>
                </a:lnTo>
                <a:lnTo>
                  <a:pt x="3911" y="2244"/>
                </a:lnTo>
                <a:lnTo>
                  <a:pt x="3566" y="2934"/>
                </a:lnTo>
                <a:lnTo>
                  <a:pt x="3221" y="3624"/>
                </a:lnTo>
                <a:lnTo>
                  <a:pt x="2646" y="4716"/>
                </a:lnTo>
                <a:lnTo>
                  <a:pt x="2301" y="5292"/>
                </a:lnTo>
                <a:lnTo>
                  <a:pt x="1956" y="5809"/>
                </a:lnTo>
                <a:lnTo>
                  <a:pt x="1553" y="6327"/>
                </a:lnTo>
                <a:lnTo>
                  <a:pt x="1151" y="6787"/>
                </a:lnTo>
                <a:lnTo>
                  <a:pt x="633" y="7132"/>
                </a:lnTo>
                <a:lnTo>
                  <a:pt x="58" y="7419"/>
                </a:lnTo>
                <a:lnTo>
                  <a:pt x="1" y="7419"/>
                </a:lnTo>
                <a:lnTo>
                  <a:pt x="58" y="7477"/>
                </a:lnTo>
                <a:lnTo>
                  <a:pt x="403" y="7534"/>
                </a:lnTo>
                <a:lnTo>
                  <a:pt x="978" y="7649"/>
                </a:lnTo>
                <a:lnTo>
                  <a:pt x="1841" y="7649"/>
                </a:lnTo>
                <a:lnTo>
                  <a:pt x="2704" y="7592"/>
                </a:lnTo>
                <a:lnTo>
                  <a:pt x="3566" y="7362"/>
                </a:lnTo>
                <a:lnTo>
                  <a:pt x="4429" y="7132"/>
                </a:lnTo>
                <a:lnTo>
                  <a:pt x="5291" y="6787"/>
                </a:lnTo>
                <a:lnTo>
                  <a:pt x="6096" y="6384"/>
                </a:lnTo>
                <a:lnTo>
                  <a:pt x="6844" y="5867"/>
                </a:lnTo>
                <a:lnTo>
                  <a:pt x="7534" y="5349"/>
                </a:lnTo>
                <a:lnTo>
                  <a:pt x="7879" y="5004"/>
                </a:lnTo>
                <a:lnTo>
                  <a:pt x="8339" y="4544"/>
                </a:lnTo>
                <a:lnTo>
                  <a:pt x="8742" y="4084"/>
                </a:lnTo>
                <a:lnTo>
                  <a:pt x="9087" y="3566"/>
                </a:lnTo>
                <a:lnTo>
                  <a:pt x="9374" y="3049"/>
                </a:lnTo>
                <a:lnTo>
                  <a:pt x="9489" y="2474"/>
                </a:lnTo>
                <a:lnTo>
                  <a:pt x="9547" y="2186"/>
                </a:lnTo>
                <a:lnTo>
                  <a:pt x="9547" y="1899"/>
                </a:lnTo>
                <a:lnTo>
                  <a:pt x="9489" y="1611"/>
                </a:lnTo>
                <a:lnTo>
                  <a:pt x="9374" y="1381"/>
                </a:lnTo>
                <a:lnTo>
                  <a:pt x="9202" y="1094"/>
                </a:lnTo>
                <a:lnTo>
                  <a:pt x="8972" y="806"/>
                </a:lnTo>
                <a:lnTo>
                  <a:pt x="8742" y="633"/>
                </a:lnTo>
                <a:lnTo>
                  <a:pt x="8454" y="403"/>
                </a:lnTo>
                <a:lnTo>
                  <a:pt x="8167" y="288"/>
                </a:lnTo>
                <a:lnTo>
                  <a:pt x="7822" y="173"/>
                </a:lnTo>
                <a:lnTo>
                  <a:pt x="7534" y="58"/>
                </a:lnTo>
                <a:lnTo>
                  <a:pt x="72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698737" y="4467080"/>
            <a:ext cx="280332" cy="600207"/>
          </a:xfrm>
          <a:custGeom>
            <a:avLst/>
            <a:gdLst/>
            <a:ahLst/>
            <a:cxnLst/>
            <a:rect l="l" t="t" r="r" b="b"/>
            <a:pathLst>
              <a:path w="10180" h="21796" extrusionOk="0">
                <a:moveTo>
                  <a:pt x="9719" y="1"/>
                </a:moveTo>
                <a:lnTo>
                  <a:pt x="9317" y="174"/>
                </a:lnTo>
                <a:lnTo>
                  <a:pt x="8569" y="691"/>
                </a:lnTo>
                <a:lnTo>
                  <a:pt x="7477" y="1439"/>
                </a:lnTo>
                <a:lnTo>
                  <a:pt x="6499" y="2359"/>
                </a:lnTo>
                <a:lnTo>
                  <a:pt x="5521" y="3279"/>
                </a:lnTo>
                <a:lnTo>
                  <a:pt x="4659" y="4314"/>
                </a:lnTo>
                <a:lnTo>
                  <a:pt x="3854" y="5407"/>
                </a:lnTo>
                <a:lnTo>
                  <a:pt x="3049" y="6499"/>
                </a:lnTo>
                <a:lnTo>
                  <a:pt x="2358" y="7649"/>
                </a:lnTo>
                <a:lnTo>
                  <a:pt x="1726" y="8799"/>
                </a:lnTo>
                <a:lnTo>
                  <a:pt x="1266" y="9777"/>
                </a:lnTo>
                <a:lnTo>
                  <a:pt x="863" y="10755"/>
                </a:lnTo>
                <a:lnTo>
                  <a:pt x="576" y="11790"/>
                </a:lnTo>
                <a:lnTo>
                  <a:pt x="288" y="12825"/>
                </a:lnTo>
                <a:lnTo>
                  <a:pt x="116" y="13860"/>
                </a:lnTo>
                <a:lnTo>
                  <a:pt x="1" y="14895"/>
                </a:lnTo>
                <a:lnTo>
                  <a:pt x="1" y="15988"/>
                </a:lnTo>
                <a:lnTo>
                  <a:pt x="116" y="17023"/>
                </a:lnTo>
                <a:lnTo>
                  <a:pt x="288" y="17943"/>
                </a:lnTo>
                <a:lnTo>
                  <a:pt x="576" y="18806"/>
                </a:lnTo>
                <a:lnTo>
                  <a:pt x="978" y="19611"/>
                </a:lnTo>
                <a:lnTo>
                  <a:pt x="1266" y="19956"/>
                </a:lnTo>
                <a:lnTo>
                  <a:pt x="1496" y="20301"/>
                </a:lnTo>
                <a:lnTo>
                  <a:pt x="1841" y="20646"/>
                </a:lnTo>
                <a:lnTo>
                  <a:pt x="2128" y="20933"/>
                </a:lnTo>
                <a:lnTo>
                  <a:pt x="2473" y="21163"/>
                </a:lnTo>
                <a:lnTo>
                  <a:pt x="2876" y="21393"/>
                </a:lnTo>
                <a:lnTo>
                  <a:pt x="3279" y="21566"/>
                </a:lnTo>
                <a:lnTo>
                  <a:pt x="3739" y="21681"/>
                </a:lnTo>
                <a:lnTo>
                  <a:pt x="4199" y="21796"/>
                </a:lnTo>
                <a:lnTo>
                  <a:pt x="5636" y="21796"/>
                </a:lnTo>
                <a:lnTo>
                  <a:pt x="6039" y="21681"/>
                </a:lnTo>
                <a:lnTo>
                  <a:pt x="6441" y="21566"/>
                </a:lnTo>
                <a:lnTo>
                  <a:pt x="6844" y="21451"/>
                </a:lnTo>
                <a:lnTo>
                  <a:pt x="7247" y="21278"/>
                </a:lnTo>
                <a:lnTo>
                  <a:pt x="7592" y="21048"/>
                </a:lnTo>
                <a:lnTo>
                  <a:pt x="7937" y="20761"/>
                </a:lnTo>
                <a:lnTo>
                  <a:pt x="8224" y="20473"/>
                </a:lnTo>
                <a:lnTo>
                  <a:pt x="8512" y="20186"/>
                </a:lnTo>
                <a:lnTo>
                  <a:pt x="8972" y="19496"/>
                </a:lnTo>
                <a:lnTo>
                  <a:pt x="9374" y="18691"/>
                </a:lnTo>
                <a:lnTo>
                  <a:pt x="9719" y="17828"/>
                </a:lnTo>
                <a:lnTo>
                  <a:pt x="9892" y="17023"/>
                </a:lnTo>
                <a:lnTo>
                  <a:pt x="10064" y="16218"/>
                </a:lnTo>
                <a:lnTo>
                  <a:pt x="10122" y="15413"/>
                </a:lnTo>
                <a:lnTo>
                  <a:pt x="10179" y="14550"/>
                </a:lnTo>
                <a:lnTo>
                  <a:pt x="10122" y="13688"/>
                </a:lnTo>
                <a:lnTo>
                  <a:pt x="10064" y="12882"/>
                </a:lnTo>
                <a:lnTo>
                  <a:pt x="9892" y="11215"/>
                </a:lnTo>
                <a:lnTo>
                  <a:pt x="9547" y="9087"/>
                </a:lnTo>
                <a:lnTo>
                  <a:pt x="9202" y="6902"/>
                </a:lnTo>
                <a:lnTo>
                  <a:pt x="9087" y="5752"/>
                </a:lnTo>
                <a:lnTo>
                  <a:pt x="8972" y="4659"/>
                </a:lnTo>
                <a:lnTo>
                  <a:pt x="8972" y="3566"/>
                </a:lnTo>
                <a:lnTo>
                  <a:pt x="9087" y="2474"/>
                </a:lnTo>
                <a:lnTo>
                  <a:pt x="9202" y="1841"/>
                </a:lnTo>
                <a:lnTo>
                  <a:pt x="9374" y="1266"/>
                </a:lnTo>
                <a:lnTo>
                  <a:pt x="9547" y="634"/>
                </a:lnTo>
                <a:lnTo>
                  <a:pt x="9834" y="58"/>
                </a:lnTo>
                <a:lnTo>
                  <a:pt x="98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1107326" y="4517779"/>
            <a:ext cx="250233" cy="337334"/>
          </a:xfrm>
          <a:custGeom>
            <a:avLst/>
            <a:gdLst/>
            <a:ahLst/>
            <a:cxnLst/>
            <a:rect l="l" t="t" r="r" b="b"/>
            <a:pathLst>
              <a:path w="9087" h="12250" extrusionOk="0">
                <a:moveTo>
                  <a:pt x="288" y="0"/>
                </a:moveTo>
                <a:lnTo>
                  <a:pt x="230" y="58"/>
                </a:lnTo>
                <a:lnTo>
                  <a:pt x="173" y="288"/>
                </a:lnTo>
                <a:lnTo>
                  <a:pt x="58" y="863"/>
                </a:lnTo>
                <a:lnTo>
                  <a:pt x="0" y="1668"/>
                </a:lnTo>
                <a:lnTo>
                  <a:pt x="0" y="2530"/>
                </a:lnTo>
                <a:lnTo>
                  <a:pt x="0" y="3336"/>
                </a:lnTo>
                <a:lnTo>
                  <a:pt x="115" y="4198"/>
                </a:lnTo>
                <a:lnTo>
                  <a:pt x="288" y="5003"/>
                </a:lnTo>
                <a:lnTo>
                  <a:pt x="460" y="5808"/>
                </a:lnTo>
                <a:lnTo>
                  <a:pt x="748" y="6613"/>
                </a:lnTo>
                <a:lnTo>
                  <a:pt x="978" y="7361"/>
                </a:lnTo>
                <a:lnTo>
                  <a:pt x="1266" y="7994"/>
                </a:lnTo>
                <a:lnTo>
                  <a:pt x="1553" y="8569"/>
                </a:lnTo>
                <a:lnTo>
                  <a:pt x="1898" y="9144"/>
                </a:lnTo>
                <a:lnTo>
                  <a:pt x="2243" y="9719"/>
                </a:lnTo>
                <a:lnTo>
                  <a:pt x="2646" y="10236"/>
                </a:lnTo>
                <a:lnTo>
                  <a:pt x="3106" y="10696"/>
                </a:lnTo>
                <a:lnTo>
                  <a:pt x="3566" y="11156"/>
                </a:lnTo>
                <a:lnTo>
                  <a:pt x="4141" y="11559"/>
                </a:lnTo>
                <a:lnTo>
                  <a:pt x="4658" y="11847"/>
                </a:lnTo>
                <a:lnTo>
                  <a:pt x="5176" y="12077"/>
                </a:lnTo>
                <a:lnTo>
                  <a:pt x="5694" y="12192"/>
                </a:lnTo>
                <a:lnTo>
                  <a:pt x="6211" y="12249"/>
                </a:lnTo>
                <a:lnTo>
                  <a:pt x="6786" y="12192"/>
                </a:lnTo>
                <a:lnTo>
                  <a:pt x="7304" y="12077"/>
                </a:lnTo>
                <a:lnTo>
                  <a:pt x="7764" y="11789"/>
                </a:lnTo>
                <a:lnTo>
                  <a:pt x="8224" y="11386"/>
                </a:lnTo>
                <a:lnTo>
                  <a:pt x="8626" y="10984"/>
                </a:lnTo>
                <a:lnTo>
                  <a:pt x="8856" y="10466"/>
                </a:lnTo>
                <a:lnTo>
                  <a:pt x="9029" y="10006"/>
                </a:lnTo>
                <a:lnTo>
                  <a:pt x="9086" y="9489"/>
                </a:lnTo>
                <a:lnTo>
                  <a:pt x="9086" y="8971"/>
                </a:lnTo>
                <a:lnTo>
                  <a:pt x="8971" y="8454"/>
                </a:lnTo>
                <a:lnTo>
                  <a:pt x="8741" y="7936"/>
                </a:lnTo>
                <a:lnTo>
                  <a:pt x="8454" y="7419"/>
                </a:lnTo>
                <a:lnTo>
                  <a:pt x="8166" y="7016"/>
                </a:lnTo>
                <a:lnTo>
                  <a:pt x="7879" y="6613"/>
                </a:lnTo>
                <a:lnTo>
                  <a:pt x="7131" y="5866"/>
                </a:lnTo>
                <a:lnTo>
                  <a:pt x="6326" y="5176"/>
                </a:lnTo>
                <a:lnTo>
                  <a:pt x="5521" y="4601"/>
                </a:lnTo>
                <a:lnTo>
                  <a:pt x="4371" y="3911"/>
                </a:lnTo>
                <a:lnTo>
                  <a:pt x="3221" y="3163"/>
                </a:lnTo>
                <a:lnTo>
                  <a:pt x="2646" y="2760"/>
                </a:lnTo>
                <a:lnTo>
                  <a:pt x="2071" y="2300"/>
                </a:lnTo>
                <a:lnTo>
                  <a:pt x="1611" y="1840"/>
                </a:lnTo>
                <a:lnTo>
                  <a:pt x="1151" y="1380"/>
                </a:lnTo>
                <a:lnTo>
                  <a:pt x="690" y="748"/>
                </a:lnTo>
                <a:lnTo>
                  <a:pt x="2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8293219" y="4809127"/>
            <a:ext cx="283499" cy="258164"/>
          </a:xfrm>
          <a:custGeom>
            <a:avLst/>
            <a:gdLst/>
            <a:ahLst/>
            <a:cxnLst/>
            <a:rect l="l" t="t" r="r" b="b"/>
            <a:pathLst>
              <a:path w="10295" h="9375" extrusionOk="0">
                <a:moveTo>
                  <a:pt x="1" y="1"/>
                </a:moveTo>
                <a:lnTo>
                  <a:pt x="1" y="58"/>
                </a:lnTo>
                <a:lnTo>
                  <a:pt x="1" y="288"/>
                </a:lnTo>
                <a:lnTo>
                  <a:pt x="58" y="864"/>
                </a:lnTo>
                <a:lnTo>
                  <a:pt x="173" y="1554"/>
                </a:lnTo>
                <a:lnTo>
                  <a:pt x="403" y="2301"/>
                </a:lnTo>
                <a:lnTo>
                  <a:pt x="633" y="3049"/>
                </a:lnTo>
                <a:lnTo>
                  <a:pt x="978" y="3739"/>
                </a:lnTo>
                <a:lnTo>
                  <a:pt x="1323" y="4429"/>
                </a:lnTo>
                <a:lnTo>
                  <a:pt x="1668" y="5119"/>
                </a:lnTo>
                <a:lnTo>
                  <a:pt x="2128" y="5752"/>
                </a:lnTo>
                <a:lnTo>
                  <a:pt x="2531" y="6327"/>
                </a:lnTo>
                <a:lnTo>
                  <a:pt x="2934" y="6787"/>
                </a:lnTo>
                <a:lnTo>
                  <a:pt x="3336" y="7247"/>
                </a:lnTo>
                <a:lnTo>
                  <a:pt x="3796" y="7707"/>
                </a:lnTo>
                <a:lnTo>
                  <a:pt x="4256" y="8052"/>
                </a:lnTo>
                <a:lnTo>
                  <a:pt x="4716" y="8397"/>
                </a:lnTo>
                <a:lnTo>
                  <a:pt x="5234" y="8742"/>
                </a:lnTo>
                <a:lnTo>
                  <a:pt x="5809" y="8972"/>
                </a:lnTo>
                <a:lnTo>
                  <a:pt x="6384" y="9202"/>
                </a:lnTo>
                <a:lnTo>
                  <a:pt x="6901" y="9317"/>
                </a:lnTo>
                <a:lnTo>
                  <a:pt x="7419" y="9375"/>
                </a:lnTo>
                <a:lnTo>
                  <a:pt x="7937" y="9375"/>
                </a:lnTo>
                <a:lnTo>
                  <a:pt x="8397" y="9317"/>
                </a:lnTo>
                <a:lnTo>
                  <a:pt x="8857" y="9144"/>
                </a:lnTo>
                <a:lnTo>
                  <a:pt x="9259" y="8857"/>
                </a:lnTo>
                <a:lnTo>
                  <a:pt x="9662" y="8512"/>
                </a:lnTo>
                <a:lnTo>
                  <a:pt x="9949" y="8052"/>
                </a:lnTo>
                <a:lnTo>
                  <a:pt x="10179" y="7534"/>
                </a:lnTo>
                <a:lnTo>
                  <a:pt x="10294" y="7074"/>
                </a:lnTo>
                <a:lnTo>
                  <a:pt x="10294" y="6614"/>
                </a:lnTo>
                <a:lnTo>
                  <a:pt x="10237" y="6097"/>
                </a:lnTo>
                <a:lnTo>
                  <a:pt x="10064" y="5694"/>
                </a:lnTo>
                <a:lnTo>
                  <a:pt x="9834" y="5234"/>
                </a:lnTo>
                <a:lnTo>
                  <a:pt x="9547" y="4831"/>
                </a:lnTo>
                <a:lnTo>
                  <a:pt x="9144" y="4486"/>
                </a:lnTo>
                <a:lnTo>
                  <a:pt x="8799" y="4199"/>
                </a:lnTo>
                <a:lnTo>
                  <a:pt x="8397" y="3911"/>
                </a:lnTo>
                <a:lnTo>
                  <a:pt x="7592" y="3451"/>
                </a:lnTo>
                <a:lnTo>
                  <a:pt x="6671" y="3049"/>
                </a:lnTo>
                <a:lnTo>
                  <a:pt x="5809" y="2761"/>
                </a:lnTo>
                <a:lnTo>
                  <a:pt x="4601" y="2416"/>
                </a:lnTo>
                <a:lnTo>
                  <a:pt x="3394" y="2014"/>
                </a:lnTo>
                <a:lnTo>
                  <a:pt x="2819" y="1841"/>
                </a:lnTo>
                <a:lnTo>
                  <a:pt x="2186" y="1611"/>
                </a:lnTo>
                <a:lnTo>
                  <a:pt x="1668" y="1324"/>
                </a:lnTo>
                <a:lnTo>
                  <a:pt x="1093" y="979"/>
                </a:lnTo>
                <a:lnTo>
                  <a:pt x="576" y="576"/>
                </a:lnTo>
                <a:lnTo>
                  <a:pt x="58" y="5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8049338" y="4737885"/>
            <a:ext cx="142562" cy="210634"/>
          </a:xfrm>
          <a:custGeom>
            <a:avLst/>
            <a:gdLst/>
            <a:ahLst/>
            <a:cxnLst/>
            <a:rect l="l" t="t" r="r" b="b"/>
            <a:pathLst>
              <a:path w="5177" h="7649" extrusionOk="0">
                <a:moveTo>
                  <a:pt x="1" y="0"/>
                </a:moveTo>
                <a:lnTo>
                  <a:pt x="1" y="58"/>
                </a:lnTo>
                <a:lnTo>
                  <a:pt x="288" y="403"/>
                </a:lnTo>
                <a:lnTo>
                  <a:pt x="518" y="863"/>
                </a:lnTo>
                <a:lnTo>
                  <a:pt x="633" y="1265"/>
                </a:lnTo>
                <a:lnTo>
                  <a:pt x="748" y="1668"/>
                </a:lnTo>
                <a:lnTo>
                  <a:pt x="863" y="2473"/>
                </a:lnTo>
                <a:lnTo>
                  <a:pt x="1036" y="4141"/>
                </a:lnTo>
                <a:lnTo>
                  <a:pt x="1093" y="4773"/>
                </a:lnTo>
                <a:lnTo>
                  <a:pt x="1266" y="5406"/>
                </a:lnTo>
                <a:lnTo>
                  <a:pt x="1438" y="5981"/>
                </a:lnTo>
                <a:lnTo>
                  <a:pt x="1726" y="6556"/>
                </a:lnTo>
                <a:lnTo>
                  <a:pt x="1898" y="6843"/>
                </a:lnTo>
                <a:lnTo>
                  <a:pt x="2128" y="7131"/>
                </a:lnTo>
                <a:lnTo>
                  <a:pt x="2416" y="7303"/>
                </a:lnTo>
                <a:lnTo>
                  <a:pt x="2646" y="7476"/>
                </a:lnTo>
                <a:lnTo>
                  <a:pt x="2934" y="7591"/>
                </a:lnTo>
                <a:lnTo>
                  <a:pt x="3279" y="7649"/>
                </a:lnTo>
                <a:lnTo>
                  <a:pt x="3624" y="7649"/>
                </a:lnTo>
                <a:lnTo>
                  <a:pt x="3969" y="7534"/>
                </a:lnTo>
                <a:lnTo>
                  <a:pt x="4314" y="7418"/>
                </a:lnTo>
                <a:lnTo>
                  <a:pt x="4601" y="7188"/>
                </a:lnTo>
                <a:lnTo>
                  <a:pt x="4774" y="6958"/>
                </a:lnTo>
                <a:lnTo>
                  <a:pt x="4946" y="6728"/>
                </a:lnTo>
                <a:lnTo>
                  <a:pt x="5119" y="6383"/>
                </a:lnTo>
                <a:lnTo>
                  <a:pt x="5176" y="6096"/>
                </a:lnTo>
                <a:lnTo>
                  <a:pt x="5176" y="5693"/>
                </a:lnTo>
                <a:lnTo>
                  <a:pt x="5176" y="5348"/>
                </a:lnTo>
                <a:lnTo>
                  <a:pt x="5119" y="4946"/>
                </a:lnTo>
                <a:lnTo>
                  <a:pt x="5004" y="4543"/>
                </a:lnTo>
                <a:lnTo>
                  <a:pt x="4889" y="4198"/>
                </a:lnTo>
                <a:lnTo>
                  <a:pt x="4716" y="3796"/>
                </a:lnTo>
                <a:lnTo>
                  <a:pt x="4314" y="3106"/>
                </a:lnTo>
                <a:lnTo>
                  <a:pt x="3796" y="2473"/>
                </a:lnTo>
                <a:lnTo>
                  <a:pt x="3106" y="1783"/>
                </a:lnTo>
                <a:lnTo>
                  <a:pt x="2301" y="1093"/>
                </a:lnTo>
                <a:lnTo>
                  <a:pt x="1438" y="575"/>
                </a:lnTo>
                <a:lnTo>
                  <a:pt x="978" y="345"/>
                </a:lnTo>
                <a:lnTo>
                  <a:pt x="518" y="115"/>
                </a:lnTo>
                <a:lnTo>
                  <a:pt x="231" y="58"/>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8526030" y="4302363"/>
            <a:ext cx="568512" cy="234399"/>
          </a:xfrm>
          <a:custGeom>
            <a:avLst/>
            <a:gdLst/>
            <a:ahLst/>
            <a:cxnLst/>
            <a:rect l="l" t="t" r="r" b="b"/>
            <a:pathLst>
              <a:path w="20645" h="8512" extrusionOk="0">
                <a:moveTo>
                  <a:pt x="15699" y="1"/>
                </a:moveTo>
                <a:lnTo>
                  <a:pt x="14779" y="58"/>
                </a:lnTo>
                <a:lnTo>
                  <a:pt x="13802" y="231"/>
                </a:lnTo>
                <a:lnTo>
                  <a:pt x="12882" y="461"/>
                </a:lnTo>
                <a:lnTo>
                  <a:pt x="11962" y="806"/>
                </a:lnTo>
                <a:lnTo>
                  <a:pt x="11099" y="1151"/>
                </a:lnTo>
                <a:lnTo>
                  <a:pt x="9316" y="1899"/>
                </a:lnTo>
                <a:lnTo>
                  <a:pt x="8224" y="2416"/>
                </a:lnTo>
                <a:lnTo>
                  <a:pt x="7131" y="2934"/>
                </a:lnTo>
                <a:lnTo>
                  <a:pt x="5981" y="3451"/>
                </a:lnTo>
                <a:lnTo>
                  <a:pt x="4831" y="3854"/>
                </a:lnTo>
                <a:lnTo>
                  <a:pt x="3623" y="4256"/>
                </a:lnTo>
                <a:lnTo>
                  <a:pt x="3048" y="4371"/>
                </a:lnTo>
                <a:lnTo>
                  <a:pt x="2473" y="4429"/>
                </a:lnTo>
                <a:lnTo>
                  <a:pt x="1840" y="4486"/>
                </a:lnTo>
                <a:lnTo>
                  <a:pt x="1265" y="4429"/>
                </a:lnTo>
                <a:lnTo>
                  <a:pt x="633" y="4371"/>
                </a:lnTo>
                <a:lnTo>
                  <a:pt x="58" y="4199"/>
                </a:lnTo>
                <a:lnTo>
                  <a:pt x="0" y="4199"/>
                </a:lnTo>
                <a:lnTo>
                  <a:pt x="0" y="4314"/>
                </a:lnTo>
                <a:lnTo>
                  <a:pt x="288" y="4601"/>
                </a:lnTo>
                <a:lnTo>
                  <a:pt x="863" y="5119"/>
                </a:lnTo>
                <a:lnTo>
                  <a:pt x="1725" y="5637"/>
                </a:lnTo>
                <a:lnTo>
                  <a:pt x="2530" y="6154"/>
                </a:lnTo>
                <a:lnTo>
                  <a:pt x="3451" y="6557"/>
                </a:lnTo>
                <a:lnTo>
                  <a:pt x="4371" y="6959"/>
                </a:lnTo>
                <a:lnTo>
                  <a:pt x="5291" y="7304"/>
                </a:lnTo>
                <a:lnTo>
                  <a:pt x="6211" y="7592"/>
                </a:lnTo>
                <a:lnTo>
                  <a:pt x="7131" y="7879"/>
                </a:lnTo>
                <a:lnTo>
                  <a:pt x="8051" y="8052"/>
                </a:lnTo>
                <a:lnTo>
                  <a:pt x="8971" y="8224"/>
                </a:lnTo>
                <a:lnTo>
                  <a:pt x="9949" y="8397"/>
                </a:lnTo>
                <a:lnTo>
                  <a:pt x="10869" y="8454"/>
                </a:lnTo>
                <a:lnTo>
                  <a:pt x="11847" y="8512"/>
                </a:lnTo>
                <a:lnTo>
                  <a:pt x="12767" y="8512"/>
                </a:lnTo>
                <a:lnTo>
                  <a:pt x="13744" y="8454"/>
                </a:lnTo>
                <a:lnTo>
                  <a:pt x="14664" y="8339"/>
                </a:lnTo>
                <a:lnTo>
                  <a:pt x="15584" y="8167"/>
                </a:lnTo>
                <a:lnTo>
                  <a:pt x="16275" y="7994"/>
                </a:lnTo>
                <a:lnTo>
                  <a:pt x="17022" y="7707"/>
                </a:lnTo>
                <a:lnTo>
                  <a:pt x="17827" y="7419"/>
                </a:lnTo>
                <a:lnTo>
                  <a:pt x="18517" y="7017"/>
                </a:lnTo>
                <a:lnTo>
                  <a:pt x="19207" y="6557"/>
                </a:lnTo>
                <a:lnTo>
                  <a:pt x="19495" y="6327"/>
                </a:lnTo>
                <a:lnTo>
                  <a:pt x="19782" y="6039"/>
                </a:lnTo>
                <a:lnTo>
                  <a:pt x="20012" y="5752"/>
                </a:lnTo>
                <a:lnTo>
                  <a:pt x="20242" y="5407"/>
                </a:lnTo>
                <a:lnTo>
                  <a:pt x="20415" y="5061"/>
                </a:lnTo>
                <a:lnTo>
                  <a:pt x="20530" y="4716"/>
                </a:lnTo>
                <a:lnTo>
                  <a:pt x="20588" y="4314"/>
                </a:lnTo>
                <a:lnTo>
                  <a:pt x="20645" y="3854"/>
                </a:lnTo>
                <a:lnTo>
                  <a:pt x="20588" y="3451"/>
                </a:lnTo>
                <a:lnTo>
                  <a:pt x="20472" y="3049"/>
                </a:lnTo>
                <a:lnTo>
                  <a:pt x="20300" y="2704"/>
                </a:lnTo>
                <a:lnTo>
                  <a:pt x="20127" y="2301"/>
                </a:lnTo>
                <a:lnTo>
                  <a:pt x="19897" y="1956"/>
                </a:lnTo>
                <a:lnTo>
                  <a:pt x="19610" y="1611"/>
                </a:lnTo>
                <a:lnTo>
                  <a:pt x="19322" y="1324"/>
                </a:lnTo>
                <a:lnTo>
                  <a:pt x="18977" y="1036"/>
                </a:lnTo>
                <a:lnTo>
                  <a:pt x="18632" y="748"/>
                </a:lnTo>
                <a:lnTo>
                  <a:pt x="18230" y="576"/>
                </a:lnTo>
                <a:lnTo>
                  <a:pt x="17885" y="346"/>
                </a:lnTo>
                <a:lnTo>
                  <a:pt x="17482" y="231"/>
                </a:lnTo>
                <a:lnTo>
                  <a:pt x="17080" y="116"/>
                </a:lnTo>
                <a:lnTo>
                  <a:pt x="16677" y="58"/>
                </a:lnTo>
                <a:lnTo>
                  <a:pt x="15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8324889" y="4419567"/>
            <a:ext cx="484605" cy="473507"/>
          </a:xfrm>
          <a:custGeom>
            <a:avLst/>
            <a:gdLst/>
            <a:ahLst/>
            <a:cxnLst/>
            <a:rect l="l" t="t" r="r" b="b"/>
            <a:pathLst>
              <a:path w="17598" h="17195" extrusionOk="0">
                <a:moveTo>
                  <a:pt x="58" y="0"/>
                </a:moveTo>
                <a:lnTo>
                  <a:pt x="58" y="115"/>
                </a:lnTo>
                <a:lnTo>
                  <a:pt x="1" y="518"/>
                </a:lnTo>
                <a:lnTo>
                  <a:pt x="58" y="1438"/>
                </a:lnTo>
                <a:lnTo>
                  <a:pt x="231" y="2761"/>
                </a:lnTo>
                <a:lnTo>
                  <a:pt x="576" y="4083"/>
                </a:lnTo>
                <a:lnTo>
                  <a:pt x="921" y="5348"/>
                </a:lnTo>
                <a:lnTo>
                  <a:pt x="1439" y="6671"/>
                </a:lnTo>
                <a:lnTo>
                  <a:pt x="1956" y="7879"/>
                </a:lnTo>
                <a:lnTo>
                  <a:pt x="2589" y="9086"/>
                </a:lnTo>
                <a:lnTo>
                  <a:pt x="3279" y="10237"/>
                </a:lnTo>
                <a:lnTo>
                  <a:pt x="3969" y="11329"/>
                </a:lnTo>
                <a:lnTo>
                  <a:pt x="4601" y="12249"/>
                </a:lnTo>
                <a:lnTo>
                  <a:pt x="5291" y="13054"/>
                </a:lnTo>
                <a:lnTo>
                  <a:pt x="6039" y="13859"/>
                </a:lnTo>
                <a:lnTo>
                  <a:pt x="6787" y="14550"/>
                </a:lnTo>
                <a:lnTo>
                  <a:pt x="7649" y="15240"/>
                </a:lnTo>
                <a:lnTo>
                  <a:pt x="8512" y="15815"/>
                </a:lnTo>
                <a:lnTo>
                  <a:pt x="9489" y="16332"/>
                </a:lnTo>
                <a:lnTo>
                  <a:pt x="10467" y="16735"/>
                </a:lnTo>
                <a:lnTo>
                  <a:pt x="11387" y="17022"/>
                </a:lnTo>
                <a:lnTo>
                  <a:pt x="12250" y="17195"/>
                </a:lnTo>
                <a:lnTo>
                  <a:pt x="13630" y="17195"/>
                </a:lnTo>
                <a:lnTo>
                  <a:pt x="14032" y="17080"/>
                </a:lnTo>
                <a:lnTo>
                  <a:pt x="14435" y="16965"/>
                </a:lnTo>
                <a:lnTo>
                  <a:pt x="14838" y="16850"/>
                </a:lnTo>
                <a:lnTo>
                  <a:pt x="15240" y="16620"/>
                </a:lnTo>
                <a:lnTo>
                  <a:pt x="15585" y="16390"/>
                </a:lnTo>
                <a:lnTo>
                  <a:pt x="15988" y="16102"/>
                </a:lnTo>
                <a:lnTo>
                  <a:pt x="16275" y="15815"/>
                </a:lnTo>
                <a:lnTo>
                  <a:pt x="16620" y="15412"/>
                </a:lnTo>
                <a:lnTo>
                  <a:pt x="16850" y="15010"/>
                </a:lnTo>
                <a:lnTo>
                  <a:pt x="17080" y="14607"/>
                </a:lnTo>
                <a:lnTo>
                  <a:pt x="17310" y="14204"/>
                </a:lnTo>
                <a:lnTo>
                  <a:pt x="17425" y="13744"/>
                </a:lnTo>
                <a:lnTo>
                  <a:pt x="17540" y="13342"/>
                </a:lnTo>
                <a:lnTo>
                  <a:pt x="17598" y="12939"/>
                </a:lnTo>
                <a:lnTo>
                  <a:pt x="17598" y="12479"/>
                </a:lnTo>
                <a:lnTo>
                  <a:pt x="17598" y="12077"/>
                </a:lnTo>
                <a:lnTo>
                  <a:pt x="17540" y="11674"/>
                </a:lnTo>
                <a:lnTo>
                  <a:pt x="17425" y="11272"/>
                </a:lnTo>
                <a:lnTo>
                  <a:pt x="17253" y="10869"/>
                </a:lnTo>
                <a:lnTo>
                  <a:pt x="16908" y="10122"/>
                </a:lnTo>
                <a:lnTo>
                  <a:pt x="16390" y="9374"/>
                </a:lnTo>
                <a:lnTo>
                  <a:pt x="15758" y="8684"/>
                </a:lnTo>
                <a:lnTo>
                  <a:pt x="15183" y="8109"/>
                </a:lnTo>
                <a:lnTo>
                  <a:pt x="14492" y="7591"/>
                </a:lnTo>
                <a:lnTo>
                  <a:pt x="13802" y="7131"/>
                </a:lnTo>
                <a:lnTo>
                  <a:pt x="13112" y="6671"/>
                </a:lnTo>
                <a:lnTo>
                  <a:pt x="12365" y="6326"/>
                </a:lnTo>
                <a:lnTo>
                  <a:pt x="11560" y="5924"/>
                </a:lnTo>
                <a:lnTo>
                  <a:pt x="10007" y="5348"/>
                </a:lnTo>
                <a:lnTo>
                  <a:pt x="7994" y="4601"/>
                </a:lnTo>
                <a:lnTo>
                  <a:pt x="5867" y="3853"/>
                </a:lnTo>
                <a:lnTo>
                  <a:pt x="4831" y="3451"/>
                </a:lnTo>
                <a:lnTo>
                  <a:pt x="3796" y="2991"/>
                </a:lnTo>
                <a:lnTo>
                  <a:pt x="2819" y="2473"/>
                </a:lnTo>
                <a:lnTo>
                  <a:pt x="1956" y="1841"/>
                </a:lnTo>
                <a:lnTo>
                  <a:pt x="1439" y="1438"/>
                </a:lnTo>
                <a:lnTo>
                  <a:pt x="978" y="1036"/>
                </a:lnTo>
                <a:lnTo>
                  <a:pt x="518" y="518"/>
                </a:lnTo>
                <a:lnTo>
                  <a:pt x="116" y="58"/>
                </a:lnTo>
                <a:lnTo>
                  <a:pt x="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8117441" y="4546244"/>
            <a:ext cx="140964" cy="110894"/>
          </a:xfrm>
          <a:custGeom>
            <a:avLst/>
            <a:gdLst/>
            <a:ahLst/>
            <a:cxnLst/>
            <a:rect l="l" t="t" r="r" b="b"/>
            <a:pathLst>
              <a:path w="5119" h="4027" extrusionOk="0">
                <a:moveTo>
                  <a:pt x="2071" y="1"/>
                </a:moveTo>
                <a:lnTo>
                  <a:pt x="1553" y="116"/>
                </a:lnTo>
                <a:lnTo>
                  <a:pt x="1208" y="231"/>
                </a:lnTo>
                <a:lnTo>
                  <a:pt x="806" y="461"/>
                </a:lnTo>
                <a:lnTo>
                  <a:pt x="518" y="748"/>
                </a:lnTo>
                <a:lnTo>
                  <a:pt x="288" y="1094"/>
                </a:lnTo>
                <a:lnTo>
                  <a:pt x="115" y="1439"/>
                </a:lnTo>
                <a:lnTo>
                  <a:pt x="0" y="1841"/>
                </a:lnTo>
                <a:lnTo>
                  <a:pt x="58" y="2244"/>
                </a:lnTo>
                <a:lnTo>
                  <a:pt x="230" y="2646"/>
                </a:lnTo>
                <a:lnTo>
                  <a:pt x="518" y="3049"/>
                </a:lnTo>
                <a:lnTo>
                  <a:pt x="863" y="3394"/>
                </a:lnTo>
                <a:lnTo>
                  <a:pt x="1266" y="3624"/>
                </a:lnTo>
                <a:lnTo>
                  <a:pt x="1726" y="3796"/>
                </a:lnTo>
                <a:lnTo>
                  <a:pt x="2186" y="3969"/>
                </a:lnTo>
                <a:lnTo>
                  <a:pt x="2646" y="4026"/>
                </a:lnTo>
                <a:lnTo>
                  <a:pt x="3106" y="3969"/>
                </a:lnTo>
                <a:lnTo>
                  <a:pt x="3566" y="3911"/>
                </a:lnTo>
                <a:lnTo>
                  <a:pt x="3968" y="3739"/>
                </a:lnTo>
                <a:lnTo>
                  <a:pt x="4313" y="3509"/>
                </a:lnTo>
                <a:lnTo>
                  <a:pt x="4659" y="3279"/>
                </a:lnTo>
                <a:lnTo>
                  <a:pt x="4889" y="2934"/>
                </a:lnTo>
                <a:lnTo>
                  <a:pt x="5061" y="2589"/>
                </a:lnTo>
                <a:lnTo>
                  <a:pt x="5119" y="2186"/>
                </a:lnTo>
                <a:lnTo>
                  <a:pt x="5119" y="1784"/>
                </a:lnTo>
                <a:lnTo>
                  <a:pt x="4946" y="1324"/>
                </a:lnTo>
                <a:lnTo>
                  <a:pt x="4659" y="979"/>
                </a:lnTo>
                <a:lnTo>
                  <a:pt x="4313" y="633"/>
                </a:lnTo>
                <a:lnTo>
                  <a:pt x="3911"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1055058" y="4866169"/>
            <a:ext cx="98226" cy="77628"/>
          </a:xfrm>
          <a:custGeom>
            <a:avLst/>
            <a:gdLst/>
            <a:ahLst/>
            <a:cxnLst/>
            <a:rect l="l" t="t" r="r" b="b"/>
            <a:pathLst>
              <a:path w="3567" h="2819" extrusionOk="0">
                <a:moveTo>
                  <a:pt x="1381" y="1"/>
                </a:moveTo>
                <a:lnTo>
                  <a:pt x="1093" y="58"/>
                </a:lnTo>
                <a:lnTo>
                  <a:pt x="806" y="173"/>
                </a:lnTo>
                <a:lnTo>
                  <a:pt x="576" y="346"/>
                </a:lnTo>
                <a:lnTo>
                  <a:pt x="346" y="518"/>
                </a:lnTo>
                <a:lnTo>
                  <a:pt x="173" y="748"/>
                </a:lnTo>
                <a:lnTo>
                  <a:pt x="58" y="1036"/>
                </a:lnTo>
                <a:lnTo>
                  <a:pt x="1" y="1266"/>
                </a:lnTo>
                <a:lnTo>
                  <a:pt x="1" y="1553"/>
                </a:lnTo>
                <a:lnTo>
                  <a:pt x="173" y="1841"/>
                </a:lnTo>
                <a:lnTo>
                  <a:pt x="346" y="2128"/>
                </a:lnTo>
                <a:lnTo>
                  <a:pt x="576" y="2358"/>
                </a:lnTo>
                <a:lnTo>
                  <a:pt x="863" y="2531"/>
                </a:lnTo>
                <a:lnTo>
                  <a:pt x="1151" y="2646"/>
                </a:lnTo>
                <a:lnTo>
                  <a:pt x="1496" y="2761"/>
                </a:lnTo>
                <a:lnTo>
                  <a:pt x="1841" y="2818"/>
                </a:lnTo>
                <a:lnTo>
                  <a:pt x="2128" y="2818"/>
                </a:lnTo>
                <a:lnTo>
                  <a:pt x="2473" y="2703"/>
                </a:lnTo>
                <a:lnTo>
                  <a:pt x="2761" y="2646"/>
                </a:lnTo>
                <a:lnTo>
                  <a:pt x="2991" y="2473"/>
                </a:lnTo>
                <a:lnTo>
                  <a:pt x="3221" y="2301"/>
                </a:lnTo>
                <a:lnTo>
                  <a:pt x="3394" y="2071"/>
                </a:lnTo>
                <a:lnTo>
                  <a:pt x="3509" y="1783"/>
                </a:lnTo>
                <a:lnTo>
                  <a:pt x="3566" y="1496"/>
                </a:lnTo>
                <a:lnTo>
                  <a:pt x="3509" y="1208"/>
                </a:lnTo>
                <a:lnTo>
                  <a:pt x="3394" y="921"/>
                </a:lnTo>
                <a:lnTo>
                  <a:pt x="3221" y="691"/>
                </a:lnTo>
                <a:lnTo>
                  <a:pt x="2991" y="461"/>
                </a:lnTo>
                <a:lnTo>
                  <a:pt x="2703" y="288"/>
                </a:lnTo>
                <a:lnTo>
                  <a:pt x="2416" y="116"/>
                </a:lnTo>
                <a:lnTo>
                  <a:pt x="2071" y="58"/>
                </a:lnTo>
                <a:lnTo>
                  <a:pt x="17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156942" y="946322"/>
            <a:ext cx="98226" cy="76031"/>
          </a:xfrm>
          <a:custGeom>
            <a:avLst/>
            <a:gdLst/>
            <a:ahLst/>
            <a:cxnLst/>
            <a:rect l="l" t="t" r="r" b="b"/>
            <a:pathLst>
              <a:path w="3567" h="2761" extrusionOk="0">
                <a:moveTo>
                  <a:pt x="1726" y="0"/>
                </a:moveTo>
                <a:lnTo>
                  <a:pt x="1381" y="58"/>
                </a:lnTo>
                <a:lnTo>
                  <a:pt x="1093" y="115"/>
                </a:lnTo>
                <a:lnTo>
                  <a:pt x="748" y="288"/>
                </a:lnTo>
                <a:lnTo>
                  <a:pt x="518" y="460"/>
                </a:lnTo>
                <a:lnTo>
                  <a:pt x="346" y="690"/>
                </a:lnTo>
                <a:lnTo>
                  <a:pt x="173" y="920"/>
                </a:lnTo>
                <a:lnTo>
                  <a:pt x="58" y="1150"/>
                </a:lnTo>
                <a:lnTo>
                  <a:pt x="1" y="1438"/>
                </a:lnTo>
                <a:lnTo>
                  <a:pt x="1" y="1725"/>
                </a:lnTo>
                <a:lnTo>
                  <a:pt x="116" y="2013"/>
                </a:lnTo>
                <a:lnTo>
                  <a:pt x="288" y="2243"/>
                </a:lnTo>
                <a:lnTo>
                  <a:pt x="576" y="2473"/>
                </a:lnTo>
                <a:lnTo>
                  <a:pt x="863" y="2588"/>
                </a:lnTo>
                <a:lnTo>
                  <a:pt x="1208" y="2703"/>
                </a:lnTo>
                <a:lnTo>
                  <a:pt x="1496" y="2760"/>
                </a:lnTo>
                <a:lnTo>
                  <a:pt x="2186" y="2760"/>
                </a:lnTo>
                <a:lnTo>
                  <a:pt x="2474" y="2645"/>
                </a:lnTo>
                <a:lnTo>
                  <a:pt x="2819" y="2473"/>
                </a:lnTo>
                <a:lnTo>
                  <a:pt x="3049" y="2300"/>
                </a:lnTo>
                <a:lnTo>
                  <a:pt x="3221" y="2128"/>
                </a:lnTo>
                <a:lnTo>
                  <a:pt x="3394" y="1898"/>
                </a:lnTo>
                <a:lnTo>
                  <a:pt x="3509" y="1610"/>
                </a:lnTo>
                <a:lnTo>
                  <a:pt x="3566" y="1323"/>
                </a:lnTo>
                <a:lnTo>
                  <a:pt x="3509" y="1035"/>
                </a:lnTo>
                <a:lnTo>
                  <a:pt x="3451" y="805"/>
                </a:lnTo>
                <a:lnTo>
                  <a:pt x="3221" y="518"/>
                </a:lnTo>
                <a:lnTo>
                  <a:pt x="2991" y="345"/>
                </a:lnTo>
                <a:lnTo>
                  <a:pt x="2704" y="173"/>
                </a:lnTo>
                <a:lnTo>
                  <a:pt x="2359" y="58"/>
                </a:lnTo>
                <a:lnTo>
                  <a:pt x="2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128635" y="4414840"/>
            <a:ext cx="140964" cy="110866"/>
          </a:xfrm>
          <a:custGeom>
            <a:avLst/>
            <a:gdLst/>
            <a:ahLst/>
            <a:cxnLst/>
            <a:rect l="l" t="t" r="r" b="b"/>
            <a:pathLst>
              <a:path w="5119" h="4026" extrusionOk="0">
                <a:moveTo>
                  <a:pt x="2013" y="0"/>
                </a:moveTo>
                <a:lnTo>
                  <a:pt x="1553" y="115"/>
                </a:lnTo>
                <a:lnTo>
                  <a:pt x="1150" y="230"/>
                </a:lnTo>
                <a:lnTo>
                  <a:pt x="805" y="460"/>
                </a:lnTo>
                <a:lnTo>
                  <a:pt x="518" y="748"/>
                </a:lnTo>
                <a:lnTo>
                  <a:pt x="230" y="1093"/>
                </a:lnTo>
                <a:lnTo>
                  <a:pt x="58" y="1438"/>
                </a:lnTo>
                <a:lnTo>
                  <a:pt x="0" y="1840"/>
                </a:lnTo>
                <a:lnTo>
                  <a:pt x="58" y="2243"/>
                </a:lnTo>
                <a:lnTo>
                  <a:pt x="230" y="2646"/>
                </a:lnTo>
                <a:lnTo>
                  <a:pt x="518" y="3048"/>
                </a:lnTo>
                <a:lnTo>
                  <a:pt x="863" y="3336"/>
                </a:lnTo>
                <a:lnTo>
                  <a:pt x="1265" y="3623"/>
                </a:lnTo>
                <a:lnTo>
                  <a:pt x="1668" y="3796"/>
                </a:lnTo>
                <a:lnTo>
                  <a:pt x="2128" y="3968"/>
                </a:lnTo>
                <a:lnTo>
                  <a:pt x="2646" y="4026"/>
                </a:lnTo>
                <a:lnTo>
                  <a:pt x="3106" y="3968"/>
                </a:lnTo>
                <a:lnTo>
                  <a:pt x="3566" y="3911"/>
                </a:lnTo>
                <a:lnTo>
                  <a:pt x="3968" y="3738"/>
                </a:lnTo>
                <a:lnTo>
                  <a:pt x="4313" y="3508"/>
                </a:lnTo>
                <a:lnTo>
                  <a:pt x="4658" y="3221"/>
                </a:lnTo>
                <a:lnTo>
                  <a:pt x="4888" y="2933"/>
                </a:lnTo>
                <a:lnTo>
                  <a:pt x="5061" y="2531"/>
                </a:lnTo>
                <a:lnTo>
                  <a:pt x="5118" y="2186"/>
                </a:lnTo>
                <a:lnTo>
                  <a:pt x="5061" y="1725"/>
                </a:lnTo>
                <a:lnTo>
                  <a:pt x="4888" y="1323"/>
                </a:lnTo>
                <a:lnTo>
                  <a:pt x="4601" y="978"/>
                </a:lnTo>
                <a:lnTo>
                  <a:pt x="4256" y="633"/>
                </a:lnTo>
                <a:lnTo>
                  <a:pt x="3853" y="345"/>
                </a:lnTo>
                <a:lnTo>
                  <a:pt x="3451" y="173"/>
                </a:lnTo>
                <a:lnTo>
                  <a:pt x="2991" y="58"/>
                </a:lnTo>
                <a:lnTo>
                  <a:pt x="25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65297" y="4585854"/>
            <a:ext cx="291402" cy="139395"/>
          </a:xfrm>
          <a:custGeom>
            <a:avLst/>
            <a:gdLst/>
            <a:ahLst/>
            <a:cxnLst/>
            <a:rect l="l" t="t" r="r" b="b"/>
            <a:pathLst>
              <a:path w="10582" h="5062" extrusionOk="0">
                <a:moveTo>
                  <a:pt x="2013" y="1"/>
                </a:moveTo>
                <a:lnTo>
                  <a:pt x="1610" y="116"/>
                </a:lnTo>
                <a:lnTo>
                  <a:pt x="1150" y="288"/>
                </a:lnTo>
                <a:lnTo>
                  <a:pt x="748" y="519"/>
                </a:lnTo>
                <a:lnTo>
                  <a:pt x="460" y="806"/>
                </a:lnTo>
                <a:lnTo>
                  <a:pt x="173" y="1209"/>
                </a:lnTo>
                <a:lnTo>
                  <a:pt x="0" y="1554"/>
                </a:lnTo>
                <a:lnTo>
                  <a:pt x="0" y="1784"/>
                </a:lnTo>
                <a:lnTo>
                  <a:pt x="0" y="2014"/>
                </a:lnTo>
                <a:lnTo>
                  <a:pt x="58" y="2416"/>
                </a:lnTo>
                <a:lnTo>
                  <a:pt x="230" y="2761"/>
                </a:lnTo>
                <a:lnTo>
                  <a:pt x="460" y="3106"/>
                </a:lnTo>
                <a:lnTo>
                  <a:pt x="748" y="3394"/>
                </a:lnTo>
                <a:lnTo>
                  <a:pt x="1093" y="3681"/>
                </a:lnTo>
                <a:lnTo>
                  <a:pt x="1438" y="3911"/>
                </a:lnTo>
                <a:lnTo>
                  <a:pt x="2185" y="4314"/>
                </a:lnTo>
                <a:lnTo>
                  <a:pt x="2645" y="4486"/>
                </a:lnTo>
                <a:lnTo>
                  <a:pt x="3105" y="4659"/>
                </a:lnTo>
                <a:lnTo>
                  <a:pt x="4083" y="4889"/>
                </a:lnTo>
                <a:lnTo>
                  <a:pt x="5061" y="5004"/>
                </a:lnTo>
                <a:lnTo>
                  <a:pt x="6038" y="5062"/>
                </a:lnTo>
                <a:lnTo>
                  <a:pt x="7073" y="5004"/>
                </a:lnTo>
                <a:lnTo>
                  <a:pt x="8108" y="4831"/>
                </a:lnTo>
                <a:lnTo>
                  <a:pt x="9086" y="4601"/>
                </a:lnTo>
                <a:lnTo>
                  <a:pt x="10064" y="4256"/>
                </a:lnTo>
                <a:lnTo>
                  <a:pt x="10409" y="4026"/>
                </a:lnTo>
                <a:lnTo>
                  <a:pt x="10581" y="3911"/>
                </a:lnTo>
                <a:lnTo>
                  <a:pt x="10236" y="3911"/>
                </a:lnTo>
                <a:lnTo>
                  <a:pt x="9949" y="3854"/>
                </a:lnTo>
                <a:lnTo>
                  <a:pt x="9316" y="3739"/>
                </a:lnTo>
                <a:lnTo>
                  <a:pt x="8741" y="3509"/>
                </a:lnTo>
                <a:lnTo>
                  <a:pt x="8166" y="3221"/>
                </a:lnTo>
                <a:lnTo>
                  <a:pt x="7591" y="2876"/>
                </a:lnTo>
                <a:lnTo>
                  <a:pt x="7073" y="2474"/>
                </a:lnTo>
                <a:lnTo>
                  <a:pt x="6038" y="1726"/>
                </a:lnTo>
                <a:lnTo>
                  <a:pt x="5233" y="1151"/>
                </a:lnTo>
                <a:lnTo>
                  <a:pt x="4371" y="634"/>
                </a:lnTo>
                <a:lnTo>
                  <a:pt x="3911" y="404"/>
                </a:lnTo>
                <a:lnTo>
                  <a:pt x="3450" y="231"/>
                </a:lnTo>
                <a:lnTo>
                  <a:pt x="2933" y="58"/>
                </a:lnTo>
                <a:lnTo>
                  <a:pt x="24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8649720" y="659413"/>
            <a:ext cx="418074" cy="277165"/>
          </a:xfrm>
          <a:custGeom>
            <a:avLst/>
            <a:gdLst/>
            <a:ahLst/>
            <a:cxnLst/>
            <a:rect l="l" t="t" r="r" b="b"/>
            <a:pathLst>
              <a:path w="15182" h="10065" extrusionOk="0">
                <a:moveTo>
                  <a:pt x="1840" y="1"/>
                </a:moveTo>
                <a:lnTo>
                  <a:pt x="1035" y="58"/>
                </a:lnTo>
                <a:lnTo>
                  <a:pt x="403" y="231"/>
                </a:lnTo>
                <a:lnTo>
                  <a:pt x="58" y="346"/>
                </a:lnTo>
                <a:lnTo>
                  <a:pt x="0" y="403"/>
                </a:lnTo>
                <a:lnTo>
                  <a:pt x="58" y="403"/>
                </a:lnTo>
                <a:lnTo>
                  <a:pt x="575" y="576"/>
                </a:lnTo>
                <a:lnTo>
                  <a:pt x="1035" y="748"/>
                </a:lnTo>
                <a:lnTo>
                  <a:pt x="1495" y="921"/>
                </a:lnTo>
                <a:lnTo>
                  <a:pt x="1898" y="1208"/>
                </a:lnTo>
                <a:lnTo>
                  <a:pt x="2300" y="1496"/>
                </a:lnTo>
                <a:lnTo>
                  <a:pt x="2703" y="1783"/>
                </a:lnTo>
                <a:lnTo>
                  <a:pt x="3393" y="2473"/>
                </a:lnTo>
                <a:lnTo>
                  <a:pt x="4083" y="3278"/>
                </a:lnTo>
                <a:lnTo>
                  <a:pt x="4716" y="4084"/>
                </a:lnTo>
                <a:lnTo>
                  <a:pt x="5923" y="5636"/>
                </a:lnTo>
                <a:lnTo>
                  <a:pt x="6901" y="6901"/>
                </a:lnTo>
                <a:lnTo>
                  <a:pt x="7419" y="7476"/>
                </a:lnTo>
                <a:lnTo>
                  <a:pt x="7936" y="8052"/>
                </a:lnTo>
                <a:lnTo>
                  <a:pt x="8511" y="8627"/>
                </a:lnTo>
                <a:lnTo>
                  <a:pt x="9144" y="9087"/>
                </a:lnTo>
                <a:lnTo>
                  <a:pt x="9776" y="9547"/>
                </a:lnTo>
                <a:lnTo>
                  <a:pt x="10524" y="9834"/>
                </a:lnTo>
                <a:lnTo>
                  <a:pt x="11156" y="10007"/>
                </a:lnTo>
                <a:lnTo>
                  <a:pt x="11847" y="10064"/>
                </a:lnTo>
                <a:lnTo>
                  <a:pt x="12537" y="10007"/>
                </a:lnTo>
                <a:lnTo>
                  <a:pt x="13227" y="9834"/>
                </a:lnTo>
                <a:lnTo>
                  <a:pt x="13917" y="9547"/>
                </a:lnTo>
                <a:lnTo>
                  <a:pt x="14204" y="9317"/>
                </a:lnTo>
                <a:lnTo>
                  <a:pt x="14434" y="9144"/>
                </a:lnTo>
                <a:lnTo>
                  <a:pt x="14664" y="8857"/>
                </a:lnTo>
                <a:lnTo>
                  <a:pt x="14837" y="8569"/>
                </a:lnTo>
                <a:lnTo>
                  <a:pt x="15009" y="8282"/>
                </a:lnTo>
                <a:lnTo>
                  <a:pt x="15124" y="7937"/>
                </a:lnTo>
                <a:lnTo>
                  <a:pt x="15182" y="7649"/>
                </a:lnTo>
                <a:lnTo>
                  <a:pt x="15182" y="7304"/>
                </a:lnTo>
                <a:lnTo>
                  <a:pt x="15124" y="7016"/>
                </a:lnTo>
                <a:lnTo>
                  <a:pt x="15067" y="6729"/>
                </a:lnTo>
                <a:lnTo>
                  <a:pt x="14837" y="6096"/>
                </a:lnTo>
                <a:lnTo>
                  <a:pt x="14549" y="5521"/>
                </a:lnTo>
                <a:lnTo>
                  <a:pt x="14147" y="4946"/>
                </a:lnTo>
                <a:lnTo>
                  <a:pt x="13744" y="4429"/>
                </a:lnTo>
                <a:lnTo>
                  <a:pt x="13284" y="3969"/>
                </a:lnTo>
                <a:lnTo>
                  <a:pt x="12882" y="3566"/>
                </a:lnTo>
                <a:lnTo>
                  <a:pt x="12249" y="3048"/>
                </a:lnTo>
                <a:lnTo>
                  <a:pt x="11617" y="2588"/>
                </a:lnTo>
                <a:lnTo>
                  <a:pt x="10984" y="2186"/>
                </a:lnTo>
                <a:lnTo>
                  <a:pt x="10294" y="1841"/>
                </a:lnTo>
                <a:lnTo>
                  <a:pt x="9546" y="1496"/>
                </a:lnTo>
                <a:lnTo>
                  <a:pt x="8856" y="1208"/>
                </a:lnTo>
                <a:lnTo>
                  <a:pt x="7361" y="748"/>
                </a:lnTo>
                <a:lnTo>
                  <a:pt x="6613" y="518"/>
                </a:lnTo>
                <a:lnTo>
                  <a:pt x="5866" y="346"/>
                </a:lnTo>
                <a:lnTo>
                  <a:pt x="5061" y="173"/>
                </a:lnTo>
                <a:lnTo>
                  <a:pt x="4256" y="116"/>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a:off x="8280731" y="616645"/>
            <a:ext cx="251803" cy="118797"/>
          </a:xfrm>
          <a:custGeom>
            <a:avLst/>
            <a:gdLst/>
            <a:ahLst/>
            <a:cxnLst/>
            <a:rect l="l" t="t" r="r" b="b"/>
            <a:pathLst>
              <a:path w="9144" h="4314" extrusionOk="0">
                <a:moveTo>
                  <a:pt x="4601" y="1"/>
                </a:moveTo>
                <a:lnTo>
                  <a:pt x="3853" y="116"/>
                </a:lnTo>
                <a:lnTo>
                  <a:pt x="3163" y="231"/>
                </a:lnTo>
                <a:lnTo>
                  <a:pt x="2415" y="461"/>
                </a:lnTo>
                <a:lnTo>
                  <a:pt x="1783" y="749"/>
                </a:lnTo>
                <a:lnTo>
                  <a:pt x="1150" y="1094"/>
                </a:lnTo>
                <a:lnTo>
                  <a:pt x="575" y="1496"/>
                </a:lnTo>
                <a:lnTo>
                  <a:pt x="173" y="1841"/>
                </a:lnTo>
                <a:lnTo>
                  <a:pt x="0" y="2014"/>
                </a:lnTo>
                <a:lnTo>
                  <a:pt x="0" y="2071"/>
                </a:lnTo>
                <a:lnTo>
                  <a:pt x="58" y="2071"/>
                </a:lnTo>
                <a:lnTo>
                  <a:pt x="575" y="2014"/>
                </a:lnTo>
                <a:lnTo>
                  <a:pt x="1035" y="2014"/>
                </a:lnTo>
                <a:lnTo>
                  <a:pt x="1553" y="2129"/>
                </a:lnTo>
                <a:lnTo>
                  <a:pt x="2070" y="2244"/>
                </a:lnTo>
                <a:lnTo>
                  <a:pt x="2530" y="2474"/>
                </a:lnTo>
                <a:lnTo>
                  <a:pt x="2991" y="2704"/>
                </a:lnTo>
                <a:lnTo>
                  <a:pt x="3911" y="3221"/>
                </a:lnTo>
                <a:lnTo>
                  <a:pt x="5061" y="3796"/>
                </a:lnTo>
                <a:lnTo>
                  <a:pt x="5636" y="4026"/>
                </a:lnTo>
                <a:lnTo>
                  <a:pt x="6211" y="4199"/>
                </a:lnTo>
                <a:lnTo>
                  <a:pt x="6786" y="4314"/>
                </a:lnTo>
                <a:lnTo>
                  <a:pt x="7304" y="4256"/>
                </a:lnTo>
                <a:lnTo>
                  <a:pt x="7821" y="4084"/>
                </a:lnTo>
                <a:lnTo>
                  <a:pt x="8109" y="3969"/>
                </a:lnTo>
                <a:lnTo>
                  <a:pt x="8281" y="3796"/>
                </a:lnTo>
                <a:lnTo>
                  <a:pt x="8684" y="3394"/>
                </a:lnTo>
                <a:lnTo>
                  <a:pt x="8971" y="2934"/>
                </a:lnTo>
                <a:lnTo>
                  <a:pt x="9029" y="2646"/>
                </a:lnTo>
                <a:lnTo>
                  <a:pt x="9144" y="2416"/>
                </a:lnTo>
                <a:lnTo>
                  <a:pt x="9144" y="2129"/>
                </a:lnTo>
                <a:lnTo>
                  <a:pt x="9144" y="1899"/>
                </a:lnTo>
                <a:lnTo>
                  <a:pt x="9086" y="1669"/>
                </a:lnTo>
                <a:lnTo>
                  <a:pt x="8971" y="1439"/>
                </a:lnTo>
                <a:lnTo>
                  <a:pt x="8856" y="1209"/>
                </a:lnTo>
                <a:lnTo>
                  <a:pt x="8741" y="1036"/>
                </a:lnTo>
                <a:lnTo>
                  <a:pt x="8339" y="749"/>
                </a:lnTo>
                <a:lnTo>
                  <a:pt x="7936" y="519"/>
                </a:lnTo>
                <a:lnTo>
                  <a:pt x="7419" y="346"/>
                </a:lnTo>
                <a:lnTo>
                  <a:pt x="6958" y="173"/>
                </a:lnTo>
                <a:lnTo>
                  <a:pt x="6038" y="58"/>
                </a:lnTo>
                <a:lnTo>
                  <a:pt x="5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p:nvPr/>
        </p:nvSpPr>
        <p:spPr>
          <a:xfrm>
            <a:off x="8223699" y="81379"/>
            <a:ext cx="299333" cy="403837"/>
          </a:xfrm>
          <a:custGeom>
            <a:avLst/>
            <a:gdLst/>
            <a:ahLst/>
            <a:cxnLst/>
            <a:rect l="l" t="t" r="r" b="b"/>
            <a:pathLst>
              <a:path w="10870" h="14665" extrusionOk="0">
                <a:moveTo>
                  <a:pt x="7304" y="1"/>
                </a:moveTo>
                <a:lnTo>
                  <a:pt x="6672" y="58"/>
                </a:lnTo>
                <a:lnTo>
                  <a:pt x="6097" y="231"/>
                </a:lnTo>
                <a:lnTo>
                  <a:pt x="5522" y="518"/>
                </a:lnTo>
                <a:lnTo>
                  <a:pt x="5004" y="921"/>
                </a:lnTo>
                <a:lnTo>
                  <a:pt x="4544" y="1381"/>
                </a:lnTo>
                <a:lnTo>
                  <a:pt x="4141" y="1956"/>
                </a:lnTo>
                <a:lnTo>
                  <a:pt x="3796" y="2474"/>
                </a:lnTo>
                <a:lnTo>
                  <a:pt x="3509" y="2991"/>
                </a:lnTo>
                <a:lnTo>
                  <a:pt x="3279" y="3566"/>
                </a:lnTo>
                <a:lnTo>
                  <a:pt x="3049" y="4199"/>
                </a:lnTo>
                <a:lnTo>
                  <a:pt x="2704" y="5406"/>
                </a:lnTo>
                <a:lnTo>
                  <a:pt x="2474" y="6614"/>
                </a:lnTo>
                <a:lnTo>
                  <a:pt x="2244" y="8224"/>
                </a:lnTo>
                <a:lnTo>
                  <a:pt x="2014" y="9892"/>
                </a:lnTo>
                <a:lnTo>
                  <a:pt x="1841" y="10697"/>
                </a:lnTo>
                <a:lnTo>
                  <a:pt x="1611" y="11502"/>
                </a:lnTo>
                <a:lnTo>
                  <a:pt x="1381" y="12307"/>
                </a:lnTo>
                <a:lnTo>
                  <a:pt x="1036" y="13055"/>
                </a:lnTo>
                <a:lnTo>
                  <a:pt x="576" y="13860"/>
                </a:lnTo>
                <a:lnTo>
                  <a:pt x="288" y="14262"/>
                </a:lnTo>
                <a:lnTo>
                  <a:pt x="1" y="14607"/>
                </a:lnTo>
                <a:lnTo>
                  <a:pt x="1" y="14665"/>
                </a:lnTo>
                <a:lnTo>
                  <a:pt x="58" y="14665"/>
                </a:lnTo>
                <a:lnTo>
                  <a:pt x="346" y="14607"/>
                </a:lnTo>
                <a:lnTo>
                  <a:pt x="1036" y="14492"/>
                </a:lnTo>
                <a:lnTo>
                  <a:pt x="1956" y="14147"/>
                </a:lnTo>
                <a:lnTo>
                  <a:pt x="2876" y="13745"/>
                </a:lnTo>
                <a:lnTo>
                  <a:pt x="3796" y="13285"/>
                </a:lnTo>
                <a:lnTo>
                  <a:pt x="4659" y="12767"/>
                </a:lnTo>
                <a:lnTo>
                  <a:pt x="5464" y="12192"/>
                </a:lnTo>
                <a:lnTo>
                  <a:pt x="6269" y="11560"/>
                </a:lnTo>
                <a:lnTo>
                  <a:pt x="7017" y="10869"/>
                </a:lnTo>
                <a:lnTo>
                  <a:pt x="7764" y="10237"/>
                </a:lnTo>
                <a:lnTo>
                  <a:pt x="8282" y="9604"/>
                </a:lnTo>
                <a:lnTo>
                  <a:pt x="8799" y="8972"/>
                </a:lnTo>
                <a:lnTo>
                  <a:pt x="9259" y="8339"/>
                </a:lnTo>
                <a:lnTo>
                  <a:pt x="9720" y="7707"/>
                </a:lnTo>
                <a:lnTo>
                  <a:pt x="10065" y="6959"/>
                </a:lnTo>
                <a:lnTo>
                  <a:pt x="10352" y="6269"/>
                </a:lnTo>
                <a:lnTo>
                  <a:pt x="10640" y="5464"/>
                </a:lnTo>
                <a:lnTo>
                  <a:pt x="10812" y="4659"/>
                </a:lnTo>
                <a:lnTo>
                  <a:pt x="10870" y="3969"/>
                </a:lnTo>
                <a:lnTo>
                  <a:pt x="10870" y="3279"/>
                </a:lnTo>
                <a:lnTo>
                  <a:pt x="10755" y="2646"/>
                </a:lnTo>
                <a:lnTo>
                  <a:pt x="10525" y="2014"/>
                </a:lnTo>
                <a:lnTo>
                  <a:pt x="10237" y="1438"/>
                </a:lnTo>
                <a:lnTo>
                  <a:pt x="9777" y="978"/>
                </a:lnTo>
                <a:lnTo>
                  <a:pt x="9547" y="748"/>
                </a:lnTo>
                <a:lnTo>
                  <a:pt x="9259" y="576"/>
                </a:lnTo>
                <a:lnTo>
                  <a:pt x="8972" y="403"/>
                </a:lnTo>
                <a:lnTo>
                  <a:pt x="8627" y="231"/>
                </a:lnTo>
                <a:lnTo>
                  <a:pt x="7937" y="58"/>
                </a:lnTo>
                <a:lnTo>
                  <a:pt x="7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1"/>
          <p:cNvSpPr/>
          <p:nvPr/>
        </p:nvSpPr>
        <p:spPr>
          <a:xfrm>
            <a:off x="988357" y="62638"/>
            <a:ext cx="188494" cy="253400"/>
          </a:xfrm>
          <a:custGeom>
            <a:avLst/>
            <a:gdLst/>
            <a:ahLst/>
            <a:cxnLst/>
            <a:rect l="l" t="t" r="r" b="b"/>
            <a:pathLst>
              <a:path w="6845" h="9202" extrusionOk="0">
                <a:moveTo>
                  <a:pt x="2129" y="1"/>
                </a:moveTo>
                <a:lnTo>
                  <a:pt x="1726" y="58"/>
                </a:lnTo>
                <a:lnTo>
                  <a:pt x="1323" y="173"/>
                </a:lnTo>
                <a:lnTo>
                  <a:pt x="978" y="346"/>
                </a:lnTo>
                <a:lnTo>
                  <a:pt x="633" y="633"/>
                </a:lnTo>
                <a:lnTo>
                  <a:pt x="346" y="978"/>
                </a:lnTo>
                <a:lnTo>
                  <a:pt x="173" y="1323"/>
                </a:lnTo>
                <a:lnTo>
                  <a:pt x="1" y="1726"/>
                </a:lnTo>
                <a:lnTo>
                  <a:pt x="1" y="2128"/>
                </a:lnTo>
                <a:lnTo>
                  <a:pt x="1" y="2473"/>
                </a:lnTo>
                <a:lnTo>
                  <a:pt x="116" y="2876"/>
                </a:lnTo>
                <a:lnTo>
                  <a:pt x="231" y="3278"/>
                </a:lnTo>
                <a:lnTo>
                  <a:pt x="461" y="3623"/>
                </a:lnTo>
                <a:lnTo>
                  <a:pt x="921" y="4256"/>
                </a:lnTo>
                <a:lnTo>
                  <a:pt x="1438" y="4831"/>
                </a:lnTo>
                <a:lnTo>
                  <a:pt x="2071" y="5291"/>
                </a:lnTo>
                <a:lnTo>
                  <a:pt x="2704" y="5751"/>
                </a:lnTo>
                <a:lnTo>
                  <a:pt x="4429" y="6844"/>
                </a:lnTo>
                <a:lnTo>
                  <a:pt x="5234" y="7476"/>
                </a:lnTo>
                <a:lnTo>
                  <a:pt x="5636" y="7821"/>
                </a:lnTo>
                <a:lnTo>
                  <a:pt x="5981" y="8166"/>
                </a:lnTo>
                <a:lnTo>
                  <a:pt x="6326" y="8684"/>
                </a:lnTo>
                <a:lnTo>
                  <a:pt x="6557" y="9202"/>
                </a:lnTo>
                <a:lnTo>
                  <a:pt x="6614" y="9202"/>
                </a:lnTo>
                <a:lnTo>
                  <a:pt x="6672" y="8972"/>
                </a:lnTo>
                <a:lnTo>
                  <a:pt x="6787" y="8569"/>
                </a:lnTo>
                <a:lnTo>
                  <a:pt x="6787" y="7936"/>
                </a:lnTo>
                <a:lnTo>
                  <a:pt x="6844" y="7304"/>
                </a:lnTo>
                <a:lnTo>
                  <a:pt x="6787" y="6729"/>
                </a:lnTo>
                <a:lnTo>
                  <a:pt x="6729" y="6096"/>
                </a:lnTo>
                <a:lnTo>
                  <a:pt x="6614" y="5464"/>
                </a:lnTo>
                <a:lnTo>
                  <a:pt x="6442" y="4831"/>
                </a:lnTo>
                <a:lnTo>
                  <a:pt x="6039" y="3681"/>
                </a:lnTo>
                <a:lnTo>
                  <a:pt x="5636" y="2761"/>
                </a:lnTo>
                <a:lnTo>
                  <a:pt x="5406" y="2358"/>
                </a:lnTo>
                <a:lnTo>
                  <a:pt x="5119" y="1956"/>
                </a:lnTo>
                <a:lnTo>
                  <a:pt x="4831" y="1553"/>
                </a:lnTo>
                <a:lnTo>
                  <a:pt x="4486" y="1208"/>
                </a:lnTo>
                <a:lnTo>
                  <a:pt x="4084" y="863"/>
                </a:lnTo>
                <a:lnTo>
                  <a:pt x="3681" y="576"/>
                </a:lnTo>
                <a:lnTo>
                  <a:pt x="3336" y="346"/>
                </a:lnTo>
                <a:lnTo>
                  <a:pt x="2934" y="173"/>
                </a:lnTo>
                <a:lnTo>
                  <a:pt x="2531" y="58"/>
                </a:lnTo>
                <a:lnTo>
                  <a:pt x="21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p:nvPr/>
        </p:nvSpPr>
        <p:spPr>
          <a:xfrm>
            <a:off x="8431174" y="334761"/>
            <a:ext cx="508342" cy="231232"/>
          </a:xfrm>
          <a:custGeom>
            <a:avLst/>
            <a:gdLst/>
            <a:ahLst/>
            <a:cxnLst/>
            <a:rect l="l" t="t" r="r" b="b"/>
            <a:pathLst>
              <a:path w="18460" h="8397" extrusionOk="0">
                <a:moveTo>
                  <a:pt x="11674" y="1"/>
                </a:moveTo>
                <a:lnTo>
                  <a:pt x="10812" y="116"/>
                </a:lnTo>
                <a:lnTo>
                  <a:pt x="9949" y="231"/>
                </a:lnTo>
                <a:lnTo>
                  <a:pt x="9086" y="461"/>
                </a:lnTo>
                <a:lnTo>
                  <a:pt x="8224" y="691"/>
                </a:lnTo>
                <a:lnTo>
                  <a:pt x="7246" y="1036"/>
                </a:lnTo>
                <a:lnTo>
                  <a:pt x="6211" y="1438"/>
                </a:lnTo>
                <a:lnTo>
                  <a:pt x="5176" y="1956"/>
                </a:lnTo>
                <a:lnTo>
                  <a:pt x="4198" y="2474"/>
                </a:lnTo>
                <a:lnTo>
                  <a:pt x="3278" y="3049"/>
                </a:lnTo>
                <a:lnTo>
                  <a:pt x="2358" y="3681"/>
                </a:lnTo>
                <a:lnTo>
                  <a:pt x="1553" y="4371"/>
                </a:lnTo>
                <a:lnTo>
                  <a:pt x="748" y="5176"/>
                </a:lnTo>
                <a:lnTo>
                  <a:pt x="230" y="5751"/>
                </a:lnTo>
                <a:lnTo>
                  <a:pt x="58" y="6039"/>
                </a:lnTo>
                <a:lnTo>
                  <a:pt x="0" y="6096"/>
                </a:lnTo>
                <a:lnTo>
                  <a:pt x="58" y="6096"/>
                </a:lnTo>
                <a:lnTo>
                  <a:pt x="575" y="5981"/>
                </a:lnTo>
                <a:lnTo>
                  <a:pt x="1093" y="5866"/>
                </a:lnTo>
                <a:lnTo>
                  <a:pt x="2128" y="5866"/>
                </a:lnTo>
                <a:lnTo>
                  <a:pt x="3048" y="5924"/>
                </a:lnTo>
                <a:lnTo>
                  <a:pt x="3968" y="6039"/>
                </a:lnTo>
                <a:lnTo>
                  <a:pt x="4831" y="6212"/>
                </a:lnTo>
                <a:lnTo>
                  <a:pt x="5693" y="6499"/>
                </a:lnTo>
                <a:lnTo>
                  <a:pt x="7476" y="7074"/>
                </a:lnTo>
                <a:lnTo>
                  <a:pt x="9144" y="7649"/>
                </a:lnTo>
                <a:lnTo>
                  <a:pt x="10466" y="7994"/>
                </a:lnTo>
                <a:lnTo>
                  <a:pt x="11847" y="8282"/>
                </a:lnTo>
                <a:lnTo>
                  <a:pt x="12537" y="8339"/>
                </a:lnTo>
                <a:lnTo>
                  <a:pt x="13227" y="8397"/>
                </a:lnTo>
                <a:lnTo>
                  <a:pt x="13917" y="8397"/>
                </a:lnTo>
                <a:lnTo>
                  <a:pt x="14549" y="8339"/>
                </a:lnTo>
                <a:lnTo>
                  <a:pt x="15297" y="8224"/>
                </a:lnTo>
                <a:lnTo>
                  <a:pt x="15987" y="7994"/>
                </a:lnTo>
                <a:lnTo>
                  <a:pt x="16620" y="7649"/>
                </a:lnTo>
                <a:lnTo>
                  <a:pt x="17195" y="7247"/>
                </a:lnTo>
                <a:lnTo>
                  <a:pt x="17655" y="6787"/>
                </a:lnTo>
                <a:lnTo>
                  <a:pt x="18057" y="6212"/>
                </a:lnTo>
                <a:lnTo>
                  <a:pt x="18172" y="5866"/>
                </a:lnTo>
                <a:lnTo>
                  <a:pt x="18287" y="5521"/>
                </a:lnTo>
                <a:lnTo>
                  <a:pt x="18402" y="5176"/>
                </a:lnTo>
                <a:lnTo>
                  <a:pt x="18460" y="4774"/>
                </a:lnTo>
                <a:lnTo>
                  <a:pt x="18460" y="4371"/>
                </a:lnTo>
                <a:lnTo>
                  <a:pt x="18460" y="3969"/>
                </a:lnTo>
                <a:lnTo>
                  <a:pt x="18402" y="3566"/>
                </a:lnTo>
                <a:lnTo>
                  <a:pt x="18345" y="3221"/>
                </a:lnTo>
                <a:lnTo>
                  <a:pt x="18230" y="2876"/>
                </a:lnTo>
                <a:lnTo>
                  <a:pt x="18057" y="2589"/>
                </a:lnTo>
                <a:lnTo>
                  <a:pt x="17655" y="2014"/>
                </a:lnTo>
                <a:lnTo>
                  <a:pt x="17137" y="1496"/>
                </a:lnTo>
                <a:lnTo>
                  <a:pt x="16562" y="1036"/>
                </a:lnTo>
                <a:lnTo>
                  <a:pt x="15872" y="691"/>
                </a:lnTo>
                <a:lnTo>
                  <a:pt x="15182" y="403"/>
                </a:lnTo>
                <a:lnTo>
                  <a:pt x="14319" y="173"/>
                </a:lnTo>
                <a:lnTo>
                  <a:pt x="13457" y="58"/>
                </a:lnTo>
                <a:lnTo>
                  <a:pt x="12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1"/>
          <p:cNvSpPr/>
          <p:nvPr/>
        </p:nvSpPr>
        <p:spPr>
          <a:xfrm>
            <a:off x="76199" y="458559"/>
            <a:ext cx="565345" cy="402240"/>
          </a:xfrm>
          <a:custGeom>
            <a:avLst/>
            <a:gdLst/>
            <a:ahLst/>
            <a:cxnLst/>
            <a:rect l="l" t="t" r="r" b="b"/>
            <a:pathLst>
              <a:path w="20530" h="14607" extrusionOk="0">
                <a:moveTo>
                  <a:pt x="18000" y="0"/>
                </a:moveTo>
                <a:lnTo>
                  <a:pt x="16907" y="58"/>
                </a:lnTo>
                <a:lnTo>
                  <a:pt x="15814" y="115"/>
                </a:lnTo>
                <a:lnTo>
                  <a:pt x="14664" y="288"/>
                </a:lnTo>
                <a:lnTo>
                  <a:pt x="13572" y="460"/>
                </a:lnTo>
                <a:lnTo>
                  <a:pt x="12479" y="748"/>
                </a:lnTo>
                <a:lnTo>
                  <a:pt x="11444" y="1035"/>
                </a:lnTo>
                <a:lnTo>
                  <a:pt x="10409" y="1380"/>
                </a:lnTo>
                <a:lnTo>
                  <a:pt x="9374" y="1725"/>
                </a:lnTo>
                <a:lnTo>
                  <a:pt x="8396" y="2128"/>
                </a:lnTo>
                <a:lnTo>
                  <a:pt x="7418" y="2588"/>
                </a:lnTo>
                <a:lnTo>
                  <a:pt x="6441" y="3048"/>
                </a:lnTo>
                <a:lnTo>
                  <a:pt x="5521" y="3623"/>
                </a:lnTo>
                <a:lnTo>
                  <a:pt x="4601" y="4256"/>
                </a:lnTo>
                <a:lnTo>
                  <a:pt x="3795" y="4888"/>
                </a:lnTo>
                <a:lnTo>
                  <a:pt x="2990" y="5636"/>
                </a:lnTo>
                <a:lnTo>
                  <a:pt x="2415" y="6211"/>
                </a:lnTo>
                <a:lnTo>
                  <a:pt x="1840" y="6901"/>
                </a:lnTo>
                <a:lnTo>
                  <a:pt x="1265" y="7648"/>
                </a:lnTo>
                <a:lnTo>
                  <a:pt x="748" y="8454"/>
                </a:lnTo>
                <a:lnTo>
                  <a:pt x="345" y="9259"/>
                </a:lnTo>
                <a:lnTo>
                  <a:pt x="230" y="9719"/>
                </a:lnTo>
                <a:lnTo>
                  <a:pt x="115" y="10121"/>
                </a:lnTo>
                <a:lnTo>
                  <a:pt x="58" y="10581"/>
                </a:lnTo>
                <a:lnTo>
                  <a:pt x="0" y="10984"/>
                </a:lnTo>
                <a:lnTo>
                  <a:pt x="58" y="11444"/>
                </a:lnTo>
                <a:lnTo>
                  <a:pt x="173" y="11846"/>
                </a:lnTo>
                <a:lnTo>
                  <a:pt x="345" y="12306"/>
                </a:lnTo>
                <a:lnTo>
                  <a:pt x="518" y="12709"/>
                </a:lnTo>
                <a:lnTo>
                  <a:pt x="805" y="13112"/>
                </a:lnTo>
                <a:lnTo>
                  <a:pt x="1150" y="13457"/>
                </a:lnTo>
                <a:lnTo>
                  <a:pt x="1553" y="13744"/>
                </a:lnTo>
                <a:lnTo>
                  <a:pt x="1955" y="13974"/>
                </a:lnTo>
                <a:lnTo>
                  <a:pt x="2358" y="14204"/>
                </a:lnTo>
                <a:lnTo>
                  <a:pt x="2818" y="14319"/>
                </a:lnTo>
                <a:lnTo>
                  <a:pt x="3335" y="14492"/>
                </a:lnTo>
                <a:lnTo>
                  <a:pt x="3795" y="14549"/>
                </a:lnTo>
                <a:lnTo>
                  <a:pt x="4313" y="14607"/>
                </a:lnTo>
                <a:lnTo>
                  <a:pt x="4831" y="14607"/>
                </a:lnTo>
                <a:lnTo>
                  <a:pt x="5291" y="14549"/>
                </a:lnTo>
                <a:lnTo>
                  <a:pt x="5751" y="14492"/>
                </a:lnTo>
                <a:lnTo>
                  <a:pt x="6211" y="14377"/>
                </a:lnTo>
                <a:lnTo>
                  <a:pt x="6613" y="14204"/>
                </a:lnTo>
                <a:lnTo>
                  <a:pt x="7131" y="13974"/>
                </a:lnTo>
                <a:lnTo>
                  <a:pt x="7591" y="13687"/>
                </a:lnTo>
                <a:lnTo>
                  <a:pt x="8511" y="13054"/>
                </a:lnTo>
                <a:lnTo>
                  <a:pt x="9316" y="12364"/>
                </a:lnTo>
                <a:lnTo>
                  <a:pt x="10064" y="11559"/>
                </a:lnTo>
                <a:lnTo>
                  <a:pt x="10811" y="10696"/>
                </a:lnTo>
                <a:lnTo>
                  <a:pt x="11444" y="9834"/>
                </a:lnTo>
                <a:lnTo>
                  <a:pt x="12766" y="8109"/>
                </a:lnTo>
                <a:lnTo>
                  <a:pt x="13514" y="6958"/>
                </a:lnTo>
                <a:lnTo>
                  <a:pt x="14319" y="5808"/>
                </a:lnTo>
                <a:lnTo>
                  <a:pt x="15124" y="4658"/>
                </a:lnTo>
                <a:lnTo>
                  <a:pt x="15987" y="3566"/>
                </a:lnTo>
                <a:lnTo>
                  <a:pt x="16447" y="3048"/>
                </a:lnTo>
                <a:lnTo>
                  <a:pt x="16964" y="2530"/>
                </a:lnTo>
                <a:lnTo>
                  <a:pt x="17482" y="2070"/>
                </a:lnTo>
                <a:lnTo>
                  <a:pt x="18000" y="1668"/>
                </a:lnTo>
                <a:lnTo>
                  <a:pt x="18575" y="1265"/>
                </a:lnTo>
                <a:lnTo>
                  <a:pt x="19150" y="920"/>
                </a:lnTo>
                <a:lnTo>
                  <a:pt x="19840" y="690"/>
                </a:lnTo>
                <a:lnTo>
                  <a:pt x="20472" y="460"/>
                </a:lnTo>
                <a:lnTo>
                  <a:pt x="20530" y="403"/>
                </a:lnTo>
                <a:lnTo>
                  <a:pt x="20472" y="345"/>
                </a:lnTo>
                <a:lnTo>
                  <a:pt x="20070" y="230"/>
                </a:lnTo>
                <a:lnTo>
                  <a:pt x="19150" y="58"/>
                </a:lnTo>
                <a:lnTo>
                  <a:pt x="180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628870" y="216248"/>
            <a:ext cx="419699" cy="281901"/>
          </a:xfrm>
          <a:custGeom>
            <a:avLst/>
            <a:gdLst/>
            <a:ahLst/>
            <a:cxnLst/>
            <a:rect l="l" t="t" r="r" b="b"/>
            <a:pathLst>
              <a:path w="15241" h="10237" extrusionOk="0">
                <a:moveTo>
                  <a:pt x="3796" y="1"/>
                </a:moveTo>
                <a:lnTo>
                  <a:pt x="3106" y="58"/>
                </a:lnTo>
                <a:lnTo>
                  <a:pt x="2474" y="231"/>
                </a:lnTo>
                <a:lnTo>
                  <a:pt x="1841" y="461"/>
                </a:lnTo>
                <a:lnTo>
                  <a:pt x="1323" y="806"/>
                </a:lnTo>
                <a:lnTo>
                  <a:pt x="863" y="1266"/>
                </a:lnTo>
                <a:lnTo>
                  <a:pt x="633" y="1553"/>
                </a:lnTo>
                <a:lnTo>
                  <a:pt x="461" y="1841"/>
                </a:lnTo>
                <a:lnTo>
                  <a:pt x="288" y="2128"/>
                </a:lnTo>
                <a:lnTo>
                  <a:pt x="173" y="2473"/>
                </a:lnTo>
                <a:lnTo>
                  <a:pt x="58" y="3221"/>
                </a:lnTo>
                <a:lnTo>
                  <a:pt x="1" y="3854"/>
                </a:lnTo>
                <a:lnTo>
                  <a:pt x="116" y="4486"/>
                </a:lnTo>
                <a:lnTo>
                  <a:pt x="346" y="5061"/>
                </a:lnTo>
                <a:lnTo>
                  <a:pt x="691" y="5579"/>
                </a:lnTo>
                <a:lnTo>
                  <a:pt x="1093" y="6096"/>
                </a:lnTo>
                <a:lnTo>
                  <a:pt x="1611" y="6499"/>
                </a:lnTo>
                <a:lnTo>
                  <a:pt x="2186" y="6901"/>
                </a:lnTo>
                <a:lnTo>
                  <a:pt x="2761" y="7189"/>
                </a:lnTo>
                <a:lnTo>
                  <a:pt x="3336" y="7419"/>
                </a:lnTo>
                <a:lnTo>
                  <a:pt x="3911" y="7649"/>
                </a:lnTo>
                <a:lnTo>
                  <a:pt x="4486" y="7822"/>
                </a:lnTo>
                <a:lnTo>
                  <a:pt x="5751" y="8109"/>
                </a:lnTo>
                <a:lnTo>
                  <a:pt x="7017" y="8224"/>
                </a:lnTo>
                <a:lnTo>
                  <a:pt x="8627" y="8339"/>
                </a:lnTo>
                <a:lnTo>
                  <a:pt x="10294" y="8512"/>
                </a:lnTo>
                <a:lnTo>
                  <a:pt x="11157" y="8627"/>
                </a:lnTo>
                <a:lnTo>
                  <a:pt x="11962" y="8742"/>
                </a:lnTo>
                <a:lnTo>
                  <a:pt x="12767" y="8972"/>
                </a:lnTo>
                <a:lnTo>
                  <a:pt x="13515" y="9259"/>
                </a:lnTo>
                <a:lnTo>
                  <a:pt x="14377" y="9662"/>
                </a:lnTo>
                <a:lnTo>
                  <a:pt x="14780" y="9892"/>
                </a:lnTo>
                <a:lnTo>
                  <a:pt x="15183" y="10179"/>
                </a:lnTo>
                <a:lnTo>
                  <a:pt x="15240" y="10237"/>
                </a:lnTo>
                <a:lnTo>
                  <a:pt x="15240" y="10122"/>
                </a:lnTo>
                <a:lnTo>
                  <a:pt x="15183" y="9834"/>
                </a:lnTo>
                <a:lnTo>
                  <a:pt x="14952" y="9144"/>
                </a:lnTo>
                <a:lnTo>
                  <a:pt x="14550" y="8224"/>
                </a:lnTo>
                <a:lnTo>
                  <a:pt x="14090" y="7361"/>
                </a:lnTo>
                <a:lnTo>
                  <a:pt x="13572" y="6499"/>
                </a:lnTo>
                <a:lnTo>
                  <a:pt x="12997" y="5636"/>
                </a:lnTo>
                <a:lnTo>
                  <a:pt x="12365" y="4831"/>
                </a:lnTo>
                <a:lnTo>
                  <a:pt x="11675" y="4084"/>
                </a:lnTo>
                <a:lnTo>
                  <a:pt x="10985" y="3394"/>
                </a:lnTo>
                <a:lnTo>
                  <a:pt x="10237" y="2703"/>
                </a:lnTo>
                <a:lnTo>
                  <a:pt x="9604" y="2186"/>
                </a:lnTo>
                <a:lnTo>
                  <a:pt x="8972" y="1726"/>
                </a:lnTo>
                <a:lnTo>
                  <a:pt x="8282" y="1323"/>
                </a:lnTo>
                <a:lnTo>
                  <a:pt x="7592" y="921"/>
                </a:lnTo>
                <a:lnTo>
                  <a:pt x="6844" y="576"/>
                </a:lnTo>
                <a:lnTo>
                  <a:pt x="6096" y="346"/>
                </a:lnTo>
                <a:lnTo>
                  <a:pt x="5291" y="173"/>
                </a:lnTo>
                <a:lnTo>
                  <a:pt x="44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8592688" y="748087"/>
            <a:ext cx="110894" cy="95059"/>
          </a:xfrm>
          <a:custGeom>
            <a:avLst/>
            <a:gdLst/>
            <a:ahLst/>
            <a:cxnLst/>
            <a:rect l="l" t="t" r="r" b="b"/>
            <a:pathLst>
              <a:path w="4027" h="3452" extrusionOk="0">
                <a:moveTo>
                  <a:pt x="1381" y="1"/>
                </a:moveTo>
                <a:lnTo>
                  <a:pt x="1036" y="116"/>
                </a:lnTo>
                <a:lnTo>
                  <a:pt x="749" y="231"/>
                </a:lnTo>
                <a:lnTo>
                  <a:pt x="461" y="404"/>
                </a:lnTo>
                <a:lnTo>
                  <a:pt x="231" y="691"/>
                </a:lnTo>
                <a:lnTo>
                  <a:pt x="58" y="979"/>
                </a:lnTo>
                <a:lnTo>
                  <a:pt x="1" y="1266"/>
                </a:lnTo>
                <a:lnTo>
                  <a:pt x="58" y="1669"/>
                </a:lnTo>
                <a:lnTo>
                  <a:pt x="173" y="2014"/>
                </a:lnTo>
                <a:lnTo>
                  <a:pt x="346" y="2359"/>
                </a:lnTo>
                <a:lnTo>
                  <a:pt x="576" y="2646"/>
                </a:lnTo>
                <a:lnTo>
                  <a:pt x="864" y="2934"/>
                </a:lnTo>
                <a:lnTo>
                  <a:pt x="1209" y="3164"/>
                </a:lnTo>
                <a:lnTo>
                  <a:pt x="1554" y="3279"/>
                </a:lnTo>
                <a:lnTo>
                  <a:pt x="1956" y="3394"/>
                </a:lnTo>
                <a:lnTo>
                  <a:pt x="2359" y="3451"/>
                </a:lnTo>
                <a:lnTo>
                  <a:pt x="2704" y="3451"/>
                </a:lnTo>
                <a:lnTo>
                  <a:pt x="2991" y="3336"/>
                </a:lnTo>
                <a:lnTo>
                  <a:pt x="3336" y="3221"/>
                </a:lnTo>
                <a:lnTo>
                  <a:pt x="3624" y="3049"/>
                </a:lnTo>
                <a:lnTo>
                  <a:pt x="3854" y="2761"/>
                </a:lnTo>
                <a:lnTo>
                  <a:pt x="3969" y="2474"/>
                </a:lnTo>
                <a:lnTo>
                  <a:pt x="4026" y="2186"/>
                </a:lnTo>
                <a:lnTo>
                  <a:pt x="4026" y="1784"/>
                </a:lnTo>
                <a:lnTo>
                  <a:pt x="3911" y="1439"/>
                </a:lnTo>
                <a:lnTo>
                  <a:pt x="3681" y="1094"/>
                </a:lnTo>
                <a:lnTo>
                  <a:pt x="3451" y="749"/>
                </a:lnTo>
                <a:lnTo>
                  <a:pt x="3164" y="519"/>
                </a:lnTo>
                <a:lnTo>
                  <a:pt x="2819" y="289"/>
                </a:lnTo>
                <a:lnTo>
                  <a:pt x="2474" y="116"/>
                </a:lnTo>
                <a:lnTo>
                  <a:pt x="2129" y="58"/>
                </a:lnTo>
                <a:lnTo>
                  <a:pt x="17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576629" y="604238"/>
            <a:ext cx="117200" cy="117227"/>
          </a:xfrm>
          <a:custGeom>
            <a:avLst/>
            <a:gdLst/>
            <a:ahLst/>
            <a:cxnLst/>
            <a:rect l="l" t="t" r="r" b="b"/>
            <a:pathLst>
              <a:path w="4256" h="4257" extrusionOk="0">
                <a:moveTo>
                  <a:pt x="1840" y="1"/>
                </a:moveTo>
                <a:lnTo>
                  <a:pt x="1495" y="116"/>
                </a:lnTo>
                <a:lnTo>
                  <a:pt x="1150" y="231"/>
                </a:lnTo>
                <a:lnTo>
                  <a:pt x="805" y="461"/>
                </a:lnTo>
                <a:lnTo>
                  <a:pt x="575" y="691"/>
                </a:lnTo>
                <a:lnTo>
                  <a:pt x="403" y="921"/>
                </a:lnTo>
                <a:lnTo>
                  <a:pt x="230" y="1208"/>
                </a:lnTo>
                <a:lnTo>
                  <a:pt x="115" y="1496"/>
                </a:lnTo>
                <a:lnTo>
                  <a:pt x="58" y="1841"/>
                </a:lnTo>
                <a:lnTo>
                  <a:pt x="0" y="2128"/>
                </a:lnTo>
                <a:lnTo>
                  <a:pt x="58" y="2473"/>
                </a:lnTo>
                <a:lnTo>
                  <a:pt x="115" y="2819"/>
                </a:lnTo>
                <a:lnTo>
                  <a:pt x="230" y="3106"/>
                </a:lnTo>
                <a:lnTo>
                  <a:pt x="403" y="3394"/>
                </a:lnTo>
                <a:lnTo>
                  <a:pt x="633" y="3624"/>
                </a:lnTo>
                <a:lnTo>
                  <a:pt x="863" y="3854"/>
                </a:lnTo>
                <a:lnTo>
                  <a:pt x="1093" y="4026"/>
                </a:lnTo>
                <a:lnTo>
                  <a:pt x="1380" y="4141"/>
                </a:lnTo>
                <a:lnTo>
                  <a:pt x="1725" y="4199"/>
                </a:lnTo>
                <a:lnTo>
                  <a:pt x="2070" y="4256"/>
                </a:lnTo>
                <a:lnTo>
                  <a:pt x="2358" y="4256"/>
                </a:lnTo>
                <a:lnTo>
                  <a:pt x="2703" y="4199"/>
                </a:lnTo>
                <a:lnTo>
                  <a:pt x="2990" y="4084"/>
                </a:lnTo>
                <a:lnTo>
                  <a:pt x="3278" y="3911"/>
                </a:lnTo>
                <a:lnTo>
                  <a:pt x="3508" y="3739"/>
                </a:lnTo>
                <a:lnTo>
                  <a:pt x="3738" y="3509"/>
                </a:lnTo>
                <a:lnTo>
                  <a:pt x="3968" y="3221"/>
                </a:lnTo>
                <a:lnTo>
                  <a:pt x="4083" y="2934"/>
                </a:lnTo>
                <a:lnTo>
                  <a:pt x="4198" y="2646"/>
                </a:lnTo>
                <a:lnTo>
                  <a:pt x="4256" y="2301"/>
                </a:lnTo>
                <a:lnTo>
                  <a:pt x="4256" y="2013"/>
                </a:lnTo>
                <a:lnTo>
                  <a:pt x="4198" y="1668"/>
                </a:lnTo>
                <a:lnTo>
                  <a:pt x="4141" y="1381"/>
                </a:lnTo>
                <a:lnTo>
                  <a:pt x="3968" y="1093"/>
                </a:lnTo>
                <a:lnTo>
                  <a:pt x="3795" y="806"/>
                </a:lnTo>
                <a:lnTo>
                  <a:pt x="3565" y="576"/>
                </a:lnTo>
                <a:lnTo>
                  <a:pt x="3278" y="346"/>
                </a:lnTo>
                <a:lnTo>
                  <a:pt x="2933" y="173"/>
                </a:lnTo>
                <a:lnTo>
                  <a:pt x="2588" y="58"/>
                </a:lnTo>
                <a:lnTo>
                  <a:pt x="2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7976651" y="247657"/>
            <a:ext cx="190064" cy="269262"/>
          </a:xfrm>
          <a:custGeom>
            <a:avLst/>
            <a:gdLst/>
            <a:ahLst/>
            <a:cxnLst/>
            <a:rect l="l" t="t" r="r" b="b"/>
            <a:pathLst>
              <a:path w="6902" h="9778" extrusionOk="0">
                <a:moveTo>
                  <a:pt x="4429" y="1"/>
                </a:moveTo>
                <a:lnTo>
                  <a:pt x="4084" y="58"/>
                </a:lnTo>
                <a:lnTo>
                  <a:pt x="3796" y="116"/>
                </a:lnTo>
                <a:lnTo>
                  <a:pt x="3451" y="231"/>
                </a:lnTo>
                <a:lnTo>
                  <a:pt x="3164" y="404"/>
                </a:lnTo>
                <a:lnTo>
                  <a:pt x="2876" y="576"/>
                </a:lnTo>
                <a:lnTo>
                  <a:pt x="2646" y="806"/>
                </a:lnTo>
                <a:lnTo>
                  <a:pt x="2416" y="1036"/>
                </a:lnTo>
                <a:lnTo>
                  <a:pt x="2244" y="1324"/>
                </a:lnTo>
                <a:lnTo>
                  <a:pt x="1956" y="1956"/>
                </a:lnTo>
                <a:lnTo>
                  <a:pt x="1726" y="2704"/>
                </a:lnTo>
                <a:lnTo>
                  <a:pt x="1611" y="3451"/>
                </a:lnTo>
                <a:lnTo>
                  <a:pt x="1496" y="4256"/>
                </a:lnTo>
                <a:lnTo>
                  <a:pt x="1439" y="5004"/>
                </a:lnTo>
                <a:lnTo>
                  <a:pt x="1381" y="6269"/>
                </a:lnTo>
                <a:lnTo>
                  <a:pt x="1266" y="6902"/>
                </a:lnTo>
                <a:lnTo>
                  <a:pt x="1151" y="7534"/>
                </a:lnTo>
                <a:lnTo>
                  <a:pt x="979" y="8109"/>
                </a:lnTo>
                <a:lnTo>
                  <a:pt x="748" y="8684"/>
                </a:lnTo>
                <a:lnTo>
                  <a:pt x="461" y="9202"/>
                </a:lnTo>
                <a:lnTo>
                  <a:pt x="1" y="9662"/>
                </a:lnTo>
                <a:lnTo>
                  <a:pt x="1" y="9720"/>
                </a:lnTo>
                <a:lnTo>
                  <a:pt x="58" y="9777"/>
                </a:lnTo>
                <a:lnTo>
                  <a:pt x="346" y="9720"/>
                </a:lnTo>
                <a:lnTo>
                  <a:pt x="979" y="9547"/>
                </a:lnTo>
                <a:lnTo>
                  <a:pt x="1784" y="9259"/>
                </a:lnTo>
                <a:lnTo>
                  <a:pt x="2531" y="8799"/>
                </a:lnTo>
                <a:lnTo>
                  <a:pt x="3279" y="8339"/>
                </a:lnTo>
                <a:lnTo>
                  <a:pt x="3969" y="7764"/>
                </a:lnTo>
                <a:lnTo>
                  <a:pt x="4601" y="7074"/>
                </a:lnTo>
                <a:lnTo>
                  <a:pt x="5176" y="6384"/>
                </a:lnTo>
                <a:lnTo>
                  <a:pt x="5694" y="5694"/>
                </a:lnTo>
                <a:lnTo>
                  <a:pt x="6097" y="4947"/>
                </a:lnTo>
                <a:lnTo>
                  <a:pt x="6327" y="4429"/>
                </a:lnTo>
                <a:lnTo>
                  <a:pt x="6557" y="3911"/>
                </a:lnTo>
                <a:lnTo>
                  <a:pt x="6729" y="3279"/>
                </a:lnTo>
                <a:lnTo>
                  <a:pt x="6844" y="2704"/>
                </a:lnTo>
                <a:lnTo>
                  <a:pt x="6902" y="2071"/>
                </a:lnTo>
                <a:lnTo>
                  <a:pt x="6844" y="1496"/>
                </a:lnTo>
                <a:lnTo>
                  <a:pt x="6729" y="1209"/>
                </a:lnTo>
                <a:lnTo>
                  <a:pt x="6614" y="979"/>
                </a:lnTo>
                <a:lnTo>
                  <a:pt x="6442" y="749"/>
                </a:lnTo>
                <a:lnTo>
                  <a:pt x="6269" y="519"/>
                </a:lnTo>
                <a:lnTo>
                  <a:pt x="5982" y="346"/>
                </a:lnTo>
                <a:lnTo>
                  <a:pt x="5694" y="173"/>
                </a:lnTo>
                <a:lnTo>
                  <a:pt x="5407" y="116"/>
                </a:lnTo>
                <a:lnTo>
                  <a:pt x="50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8073256" y="84546"/>
            <a:ext cx="140964" cy="110894"/>
          </a:xfrm>
          <a:custGeom>
            <a:avLst/>
            <a:gdLst/>
            <a:ahLst/>
            <a:cxnLst/>
            <a:rect l="l" t="t" r="r" b="b"/>
            <a:pathLst>
              <a:path w="5119" h="4027" extrusionOk="0">
                <a:moveTo>
                  <a:pt x="2014" y="1"/>
                </a:moveTo>
                <a:lnTo>
                  <a:pt x="1553" y="116"/>
                </a:lnTo>
                <a:lnTo>
                  <a:pt x="1151" y="231"/>
                </a:lnTo>
                <a:lnTo>
                  <a:pt x="806" y="461"/>
                </a:lnTo>
                <a:lnTo>
                  <a:pt x="518" y="748"/>
                </a:lnTo>
                <a:lnTo>
                  <a:pt x="231" y="1093"/>
                </a:lnTo>
                <a:lnTo>
                  <a:pt x="58" y="1438"/>
                </a:lnTo>
                <a:lnTo>
                  <a:pt x="1" y="1841"/>
                </a:lnTo>
                <a:lnTo>
                  <a:pt x="58" y="2244"/>
                </a:lnTo>
                <a:lnTo>
                  <a:pt x="231" y="2646"/>
                </a:lnTo>
                <a:lnTo>
                  <a:pt x="518" y="3049"/>
                </a:lnTo>
                <a:lnTo>
                  <a:pt x="863" y="3336"/>
                </a:lnTo>
                <a:lnTo>
                  <a:pt x="1266" y="3624"/>
                </a:lnTo>
                <a:lnTo>
                  <a:pt x="1668" y="3796"/>
                </a:lnTo>
                <a:lnTo>
                  <a:pt x="2129" y="3969"/>
                </a:lnTo>
                <a:lnTo>
                  <a:pt x="2646" y="4026"/>
                </a:lnTo>
                <a:lnTo>
                  <a:pt x="3106" y="3969"/>
                </a:lnTo>
                <a:lnTo>
                  <a:pt x="3566" y="3911"/>
                </a:lnTo>
                <a:lnTo>
                  <a:pt x="3969" y="3739"/>
                </a:lnTo>
                <a:lnTo>
                  <a:pt x="4314" y="3509"/>
                </a:lnTo>
                <a:lnTo>
                  <a:pt x="4659" y="3221"/>
                </a:lnTo>
                <a:lnTo>
                  <a:pt x="4889" y="2934"/>
                </a:lnTo>
                <a:lnTo>
                  <a:pt x="5061" y="2531"/>
                </a:lnTo>
                <a:lnTo>
                  <a:pt x="5119" y="2186"/>
                </a:lnTo>
                <a:lnTo>
                  <a:pt x="5061" y="1726"/>
                </a:lnTo>
                <a:lnTo>
                  <a:pt x="4889" y="1323"/>
                </a:lnTo>
                <a:lnTo>
                  <a:pt x="4601" y="978"/>
                </a:lnTo>
                <a:lnTo>
                  <a:pt x="4256" y="633"/>
                </a:lnTo>
                <a:lnTo>
                  <a:pt x="3854" y="346"/>
                </a:lnTo>
                <a:lnTo>
                  <a:pt x="3451" y="173"/>
                </a:lnTo>
                <a:lnTo>
                  <a:pt x="2991" y="58"/>
                </a:lnTo>
                <a:lnTo>
                  <a:pt x="2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07075" y="205975"/>
            <a:ext cx="6129900" cy="8574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1pPr>
            <a:lvl2pPr lvl="1"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2pPr>
            <a:lvl3pPr lvl="2"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3pPr>
            <a:lvl4pPr lvl="3"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4pPr>
            <a:lvl5pPr lvl="4"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5pPr>
            <a:lvl6pPr lvl="5"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6pPr>
            <a:lvl7pPr lvl="6"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7pPr>
            <a:lvl8pPr lvl="7"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8pPr>
            <a:lvl9pPr lvl="8" algn="ctr">
              <a:spcBef>
                <a:spcPts val="0"/>
              </a:spcBef>
              <a:spcAft>
                <a:spcPts val="0"/>
              </a:spcAft>
              <a:buClr>
                <a:schemeClr val="accent2"/>
              </a:buClr>
              <a:buSzPts val="3000"/>
              <a:buFont typeface="Pacifico"/>
              <a:buNone/>
              <a:defRPr sz="3000">
                <a:solidFill>
                  <a:schemeClr val="accen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1507075" y="1200147"/>
            <a:ext cx="6129900" cy="3725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accent5"/>
              </a:buClr>
              <a:buSzPts val="2400"/>
              <a:buFont typeface="Roboto Slab Regular"/>
              <a:buChar char="﹡"/>
              <a:defRPr sz="2400">
                <a:solidFill>
                  <a:schemeClr val="dk1"/>
                </a:solidFill>
                <a:latin typeface="Roboto Slab Regular"/>
                <a:ea typeface="Roboto Slab Regular"/>
                <a:cs typeface="Roboto Slab Regular"/>
                <a:sym typeface="Roboto Slab Regular"/>
              </a:defRPr>
            </a:lvl1pPr>
            <a:lvl2pPr marL="914400" lvl="1" indent="-381000">
              <a:spcBef>
                <a:spcPts val="0"/>
              </a:spcBef>
              <a:spcAft>
                <a:spcPts val="0"/>
              </a:spcAft>
              <a:buClr>
                <a:schemeClr val="accent3"/>
              </a:buClr>
              <a:buSzPts val="2400"/>
              <a:buFont typeface="Roboto Slab Regular"/>
              <a:buChar char="○"/>
              <a:defRPr sz="2400">
                <a:solidFill>
                  <a:schemeClr val="dk1"/>
                </a:solidFill>
                <a:latin typeface="Roboto Slab Regular"/>
                <a:ea typeface="Roboto Slab Regular"/>
                <a:cs typeface="Roboto Slab Regular"/>
                <a:sym typeface="Roboto Slab Regular"/>
              </a:defRPr>
            </a:lvl2pPr>
            <a:lvl3pPr marL="1371600" lvl="2" indent="-381000">
              <a:spcBef>
                <a:spcPts val="0"/>
              </a:spcBef>
              <a:spcAft>
                <a:spcPts val="0"/>
              </a:spcAft>
              <a:buClr>
                <a:schemeClr val="accent2"/>
              </a:buClr>
              <a:buSzPts val="2400"/>
              <a:buFont typeface="Roboto Slab Regular"/>
              <a:buChar char="■"/>
              <a:defRPr sz="2400">
                <a:solidFill>
                  <a:schemeClr val="dk1"/>
                </a:solidFill>
                <a:latin typeface="Roboto Slab Regular"/>
                <a:ea typeface="Roboto Slab Regular"/>
                <a:cs typeface="Roboto Slab Regular"/>
                <a:sym typeface="Roboto Slab Regular"/>
              </a:defRPr>
            </a:lvl3pPr>
            <a:lvl4pPr marL="1828800" lvl="3" indent="-381000">
              <a:spcBef>
                <a:spcPts val="0"/>
              </a:spcBef>
              <a:spcAft>
                <a:spcPts val="0"/>
              </a:spcAft>
              <a:buClr>
                <a:schemeClr val="accent4"/>
              </a:buClr>
              <a:buSzPts val="2400"/>
              <a:buFont typeface="Roboto Slab Regular"/>
              <a:buChar char="●"/>
              <a:defRPr sz="2400">
                <a:solidFill>
                  <a:schemeClr val="dk1"/>
                </a:solidFill>
                <a:latin typeface="Roboto Slab Regular"/>
                <a:ea typeface="Roboto Slab Regular"/>
                <a:cs typeface="Roboto Slab Regular"/>
                <a:sym typeface="Roboto Slab Regular"/>
              </a:defRPr>
            </a:lvl4pPr>
            <a:lvl5pPr marL="2286000" lvl="4" indent="-381000">
              <a:spcBef>
                <a:spcPts val="0"/>
              </a:spcBef>
              <a:spcAft>
                <a:spcPts val="0"/>
              </a:spcAft>
              <a:buClr>
                <a:schemeClr val="accent6"/>
              </a:buClr>
              <a:buSzPts val="2400"/>
              <a:buFont typeface="Roboto Slab Regular"/>
              <a:buChar char="○"/>
              <a:defRPr sz="2400">
                <a:solidFill>
                  <a:schemeClr val="dk1"/>
                </a:solidFill>
                <a:latin typeface="Roboto Slab Regular"/>
                <a:ea typeface="Roboto Slab Regular"/>
                <a:cs typeface="Roboto Slab Regular"/>
                <a:sym typeface="Roboto Slab Regular"/>
              </a:defRPr>
            </a:lvl5pPr>
            <a:lvl6pPr marL="2743200" lvl="5" indent="-381000">
              <a:spcBef>
                <a:spcPts val="0"/>
              </a:spcBef>
              <a:spcAft>
                <a:spcPts val="0"/>
              </a:spcAft>
              <a:buClr>
                <a:schemeClr val="accent1"/>
              </a:buClr>
              <a:buSzPts val="2400"/>
              <a:buFont typeface="Roboto Slab Regular"/>
              <a:buChar char="■"/>
              <a:defRPr sz="2400">
                <a:solidFill>
                  <a:schemeClr val="dk1"/>
                </a:solidFill>
                <a:latin typeface="Roboto Slab Regular"/>
                <a:ea typeface="Roboto Slab Regular"/>
                <a:cs typeface="Roboto Slab Regular"/>
                <a:sym typeface="Roboto Slab Regular"/>
              </a:defRPr>
            </a:lvl6pPr>
            <a:lvl7pPr marL="3200400" lvl="6"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7pPr>
            <a:lvl8pPr marL="3657600" lvl="7"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8pPr>
            <a:lvl9pPr marL="4114800" lvl="8" indent="-381000">
              <a:spcBef>
                <a:spcPts val="0"/>
              </a:spcBef>
              <a:spcAft>
                <a:spcPts val="0"/>
              </a:spcAft>
              <a:buClr>
                <a:schemeClr val="dk1"/>
              </a:buClr>
              <a:buSzPts val="2400"/>
              <a:buFont typeface="Roboto Slab Regular"/>
              <a:buChar char="■"/>
              <a:defRPr sz="2400">
                <a:solidFill>
                  <a:schemeClr val="dk1"/>
                </a:solidFill>
                <a:latin typeface="Roboto Slab Regular"/>
                <a:ea typeface="Roboto Slab Regular"/>
                <a:cs typeface="Roboto Slab Regular"/>
                <a:sym typeface="Roboto Slab Regular"/>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chemeClr val="accent2"/>
                </a:solidFill>
                <a:latin typeface="Roboto Slab Regular"/>
                <a:ea typeface="Roboto Slab Regular"/>
                <a:cs typeface="Roboto Slab Regular"/>
                <a:sym typeface="Roboto Slab Regular"/>
              </a:defRPr>
            </a:lvl1pPr>
            <a:lvl2pPr lvl="1" algn="ctr">
              <a:buNone/>
              <a:defRPr sz="1300">
                <a:solidFill>
                  <a:schemeClr val="accent2"/>
                </a:solidFill>
                <a:latin typeface="Roboto Slab Regular"/>
                <a:ea typeface="Roboto Slab Regular"/>
                <a:cs typeface="Roboto Slab Regular"/>
                <a:sym typeface="Roboto Slab Regular"/>
              </a:defRPr>
            </a:lvl2pPr>
            <a:lvl3pPr lvl="2" algn="ctr">
              <a:buNone/>
              <a:defRPr sz="1300">
                <a:solidFill>
                  <a:schemeClr val="accent2"/>
                </a:solidFill>
                <a:latin typeface="Roboto Slab Regular"/>
                <a:ea typeface="Roboto Slab Regular"/>
                <a:cs typeface="Roboto Slab Regular"/>
                <a:sym typeface="Roboto Slab Regular"/>
              </a:defRPr>
            </a:lvl3pPr>
            <a:lvl4pPr lvl="3" algn="ctr">
              <a:buNone/>
              <a:defRPr sz="1300">
                <a:solidFill>
                  <a:schemeClr val="accent2"/>
                </a:solidFill>
                <a:latin typeface="Roboto Slab Regular"/>
                <a:ea typeface="Roboto Slab Regular"/>
                <a:cs typeface="Roboto Slab Regular"/>
                <a:sym typeface="Roboto Slab Regular"/>
              </a:defRPr>
            </a:lvl4pPr>
            <a:lvl5pPr lvl="4" algn="ctr">
              <a:buNone/>
              <a:defRPr sz="1300">
                <a:solidFill>
                  <a:schemeClr val="accent2"/>
                </a:solidFill>
                <a:latin typeface="Roboto Slab Regular"/>
                <a:ea typeface="Roboto Slab Regular"/>
                <a:cs typeface="Roboto Slab Regular"/>
                <a:sym typeface="Roboto Slab Regular"/>
              </a:defRPr>
            </a:lvl5pPr>
            <a:lvl6pPr lvl="5" algn="ctr">
              <a:buNone/>
              <a:defRPr sz="1300">
                <a:solidFill>
                  <a:schemeClr val="accent2"/>
                </a:solidFill>
                <a:latin typeface="Roboto Slab Regular"/>
                <a:ea typeface="Roboto Slab Regular"/>
                <a:cs typeface="Roboto Slab Regular"/>
                <a:sym typeface="Roboto Slab Regular"/>
              </a:defRPr>
            </a:lvl6pPr>
            <a:lvl7pPr lvl="6" algn="ctr">
              <a:buNone/>
              <a:defRPr sz="1300">
                <a:solidFill>
                  <a:schemeClr val="accent2"/>
                </a:solidFill>
                <a:latin typeface="Roboto Slab Regular"/>
                <a:ea typeface="Roboto Slab Regular"/>
                <a:cs typeface="Roboto Slab Regular"/>
                <a:sym typeface="Roboto Slab Regular"/>
              </a:defRPr>
            </a:lvl7pPr>
            <a:lvl8pPr lvl="7" algn="ctr">
              <a:buNone/>
              <a:defRPr sz="1300">
                <a:solidFill>
                  <a:schemeClr val="accent2"/>
                </a:solidFill>
                <a:latin typeface="Roboto Slab Regular"/>
                <a:ea typeface="Roboto Slab Regular"/>
                <a:cs typeface="Roboto Slab Regular"/>
                <a:sym typeface="Roboto Slab Regular"/>
              </a:defRPr>
            </a:lvl8pPr>
            <a:lvl9pPr lvl="8" algn="ctr">
              <a:buNone/>
              <a:defRPr sz="1300">
                <a:solidFill>
                  <a:schemeClr val="accent2"/>
                </a:solidFill>
                <a:latin typeface="Roboto Slab Regular"/>
                <a:ea typeface="Roboto Slab Regular"/>
                <a:cs typeface="Roboto Slab Regular"/>
                <a:sym typeface="Roboto Slab Regular"/>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2"/>
          <p:cNvSpPr txBox="1">
            <a:spLocks noGrp="1"/>
          </p:cNvSpPr>
          <p:nvPr>
            <p:ph type="ctrTitle"/>
          </p:nvPr>
        </p:nvSpPr>
        <p:spPr>
          <a:xfrm>
            <a:off x="1332050" y="1991825"/>
            <a:ext cx="64800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BDD 101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22"/>
          <p:cNvSpPr txBox="1">
            <a:spLocks noGrp="1"/>
          </p:cNvSpPr>
          <p:nvPr>
            <p:ph type="title" idx="4294967295"/>
          </p:nvPr>
        </p:nvSpPr>
        <p:spPr>
          <a:xfrm>
            <a:off x="823350" y="1928403"/>
            <a:ext cx="3474300" cy="1380000"/>
          </a:xfrm>
          <a:prstGeom prst="rect">
            <a:avLst/>
          </a:prstGeom>
        </p:spPr>
        <p:txBody>
          <a:bodyPr spcFirstLastPara="1" wrap="square" lIns="0" tIns="0" rIns="0" bIns="0" anchor="ctr" anchorCtr="0">
            <a:noAutofit/>
          </a:bodyPr>
          <a:lstStyle/>
          <a:p>
            <a:pPr marL="0" lvl="0" indent="0" algn="l" rtl="0">
              <a:lnSpc>
                <a:spcPct val="150000"/>
              </a:lnSpc>
              <a:spcBef>
                <a:spcPts val="0"/>
              </a:spcBef>
              <a:spcAft>
                <a:spcPts val="0"/>
              </a:spcAft>
              <a:buNone/>
            </a:pPr>
            <a:r>
              <a:rPr lang="en-US" sz="4400" b="0" dirty="0">
                <a:solidFill>
                  <a:schemeClr val="tx1"/>
                </a:solidFill>
              </a:rPr>
              <a:t>Given</a:t>
            </a:r>
            <a:endParaRPr sz="4400" b="0" dirty="0">
              <a:solidFill>
                <a:schemeClr val="tx1"/>
              </a:solidFill>
            </a:endParaRPr>
          </a:p>
          <a:p>
            <a:pPr marL="0" lvl="0" indent="0" algn="l" rtl="0">
              <a:lnSpc>
                <a:spcPct val="150000"/>
              </a:lnSpc>
              <a:spcBef>
                <a:spcPts val="0"/>
              </a:spcBef>
              <a:spcAft>
                <a:spcPts val="0"/>
              </a:spcAft>
              <a:buNone/>
            </a:pPr>
            <a:r>
              <a:rPr lang="en" sz="4400" dirty="0"/>
              <a:t>When</a:t>
            </a:r>
            <a:br>
              <a:rPr lang="en" sz="4400" dirty="0"/>
            </a:br>
            <a:r>
              <a:rPr lang="en" sz="4400" dirty="0">
                <a:solidFill>
                  <a:schemeClr val="accent1"/>
                </a:solidFill>
              </a:rPr>
              <a:t>Then</a:t>
            </a:r>
            <a:endParaRPr sz="4400" dirty="0">
              <a:solidFill>
                <a:schemeClr val="accent1"/>
              </a:solidFill>
            </a:endParaRPr>
          </a:p>
        </p:txBody>
      </p:sp>
      <p:sp>
        <p:nvSpPr>
          <p:cNvPr id="428" name="Google Shape;428;p2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9"/>
          <p:cNvSpPr txBox="1">
            <a:spLocks noGrp="1"/>
          </p:cNvSpPr>
          <p:nvPr>
            <p:ph type="body" idx="1"/>
          </p:nvPr>
        </p:nvSpPr>
        <p:spPr>
          <a:xfrm>
            <a:off x="1507037" y="1200150"/>
            <a:ext cx="2975400" cy="372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Story</a:t>
            </a:r>
            <a:endParaRPr b="1" dirty="0"/>
          </a:p>
          <a:p>
            <a:pPr marL="0" lvl="0" indent="0" algn="l" rtl="0">
              <a:spcBef>
                <a:spcPts val="600"/>
              </a:spcBef>
              <a:spcAft>
                <a:spcPts val="0"/>
              </a:spcAft>
              <a:buNone/>
            </a:pPr>
            <a:r>
              <a:rPr lang="en" i="1" u="sng" dirty="0"/>
              <a:t>As a</a:t>
            </a:r>
            <a:r>
              <a:rPr lang="en" i="1" dirty="0"/>
              <a:t>  </a:t>
            </a:r>
            <a:r>
              <a:rPr lang="en" dirty="0"/>
              <a:t>user</a:t>
            </a:r>
          </a:p>
          <a:p>
            <a:pPr marL="0" lvl="0" indent="0">
              <a:buNone/>
            </a:pPr>
            <a:r>
              <a:rPr lang="en" i="1" u="sng" dirty="0"/>
              <a:t>I want</a:t>
            </a:r>
            <a:r>
              <a:rPr lang="en" i="1" dirty="0"/>
              <a:t>  </a:t>
            </a:r>
            <a:r>
              <a:rPr lang="en-ID" dirty="0"/>
              <a:t>to be able to see card that contains argument and total like </a:t>
            </a:r>
          </a:p>
          <a:p>
            <a:pPr marL="0" lvl="0" indent="0">
              <a:buNone/>
            </a:pPr>
            <a:r>
              <a:rPr lang="en-ID" i="1" u="sng" dirty="0"/>
              <a:t>So that</a:t>
            </a:r>
            <a:r>
              <a:rPr lang="en-ID" i="1" dirty="0"/>
              <a:t>  </a:t>
            </a:r>
            <a:r>
              <a:rPr lang="en-ID" dirty="0"/>
              <a:t>I can know the argument in retro</a:t>
            </a:r>
            <a:endParaRPr dirty="0"/>
          </a:p>
        </p:txBody>
      </p:sp>
      <p:sp>
        <p:nvSpPr>
          <p:cNvPr id="403" name="Google Shape;403;p19"/>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From story to scenario</a:t>
            </a:r>
            <a:endParaRPr dirty="0"/>
          </a:p>
        </p:txBody>
      </p:sp>
      <p:sp>
        <p:nvSpPr>
          <p:cNvPr id="404" name="Google Shape;404;p19"/>
          <p:cNvSpPr txBox="1">
            <a:spLocks noGrp="1"/>
          </p:cNvSpPr>
          <p:nvPr>
            <p:ph type="body" idx="2"/>
          </p:nvPr>
        </p:nvSpPr>
        <p:spPr>
          <a:xfrm>
            <a:off x="4661585" y="1200150"/>
            <a:ext cx="2975400" cy="372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Scenario</a:t>
            </a:r>
            <a:endParaRPr b="1" dirty="0"/>
          </a:p>
          <a:p>
            <a:pPr marL="0" lvl="0" indent="0" algn="l" rtl="0">
              <a:spcBef>
                <a:spcPts val="600"/>
              </a:spcBef>
              <a:spcAft>
                <a:spcPts val="0"/>
              </a:spcAft>
              <a:buNone/>
            </a:pPr>
            <a:r>
              <a:rPr lang="en" i="1" u="sng" dirty="0"/>
              <a:t>Given</a:t>
            </a:r>
            <a:r>
              <a:rPr lang="en" dirty="0"/>
              <a:t>  user already login</a:t>
            </a:r>
          </a:p>
          <a:p>
            <a:pPr marL="0" lvl="0" indent="0" algn="l" rtl="0">
              <a:spcBef>
                <a:spcPts val="600"/>
              </a:spcBef>
              <a:spcAft>
                <a:spcPts val="0"/>
              </a:spcAft>
              <a:buNone/>
            </a:pPr>
            <a:r>
              <a:rPr lang="en" dirty="0"/>
              <a:t>   </a:t>
            </a:r>
            <a:r>
              <a:rPr lang="en" i="1" u="sng" dirty="0"/>
              <a:t>And</a:t>
            </a:r>
            <a:r>
              <a:rPr lang="en" dirty="0"/>
              <a:t>  card is available</a:t>
            </a:r>
          </a:p>
          <a:p>
            <a:pPr marL="0" lvl="0" indent="0" algn="l" rtl="0">
              <a:spcBef>
                <a:spcPts val="600"/>
              </a:spcBef>
              <a:spcAft>
                <a:spcPts val="0"/>
              </a:spcAft>
              <a:buNone/>
            </a:pPr>
            <a:r>
              <a:rPr lang="en" i="1" u="sng" dirty="0"/>
              <a:t>When</a:t>
            </a:r>
            <a:r>
              <a:rPr lang="en" dirty="0"/>
              <a:t>  user open retro</a:t>
            </a:r>
          </a:p>
          <a:p>
            <a:pPr marL="0" lvl="0" indent="0" algn="l" rtl="0">
              <a:spcBef>
                <a:spcPts val="600"/>
              </a:spcBef>
              <a:spcAft>
                <a:spcPts val="0"/>
              </a:spcAft>
              <a:buNone/>
            </a:pPr>
            <a:r>
              <a:rPr lang="en" i="1" u="sng" dirty="0"/>
              <a:t>Then</a:t>
            </a:r>
            <a:r>
              <a:rPr lang="en" dirty="0"/>
              <a:t>  user should see card that contains argument and total like</a:t>
            </a:r>
            <a:endParaRPr dirty="0"/>
          </a:p>
        </p:txBody>
      </p:sp>
      <p:sp>
        <p:nvSpPr>
          <p:cNvPr id="405" name="Google Shape;405;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9"/>
          <p:cNvSpPr txBox="1">
            <a:spLocks noGrp="1"/>
          </p:cNvSpPr>
          <p:nvPr>
            <p:ph type="body" idx="1"/>
          </p:nvPr>
        </p:nvSpPr>
        <p:spPr>
          <a:xfrm>
            <a:off x="1507037" y="1200150"/>
            <a:ext cx="2975400" cy="372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Story</a:t>
            </a:r>
            <a:endParaRPr b="1" dirty="0"/>
          </a:p>
          <a:p>
            <a:pPr marL="0" lvl="0" indent="0" algn="l" rtl="0">
              <a:spcBef>
                <a:spcPts val="600"/>
              </a:spcBef>
              <a:spcAft>
                <a:spcPts val="0"/>
              </a:spcAft>
              <a:buNone/>
            </a:pPr>
            <a:r>
              <a:rPr lang="en" i="1" u="sng" dirty="0"/>
              <a:t>As a</a:t>
            </a:r>
            <a:r>
              <a:rPr lang="en" i="1" dirty="0"/>
              <a:t>  </a:t>
            </a:r>
            <a:r>
              <a:rPr lang="en" dirty="0"/>
              <a:t>user</a:t>
            </a:r>
          </a:p>
          <a:p>
            <a:pPr marL="0" lvl="0" indent="0">
              <a:buNone/>
            </a:pPr>
            <a:r>
              <a:rPr lang="en" i="1" u="sng" dirty="0"/>
              <a:t>I want</a:t>
            </a:r>
            <a:r>
              <a:rPr lang="en" i="1" dirty="0"/>
              <a:t>  </a:t>
            </a:r>
            <a:r>
              <a:rPr lang="en-ID" dirty="0"/>
              <a:t>to be able to delete an existing card in a section</a:t>
            </a:r>
          </a:p>
          <a:p>
            <a:pPr marL="0" lvl="0" indent="0">
              <a:buNone/>
            </a:pPr>
            <a:r>
              <a:rPr lang="en-ID" i="1" u="sng" dirty="0"/>
              <a:t>So that</a:t>
            </a:r>
            <a:r>
              <a:rPr lang="en-ID" i="1" dirty="0"/>
              <a:t>  </a:t>
            </a:r>
            <a:r>
              <a:rPr lang="en-ID" dirty="0"/>
              <a:t>I can help remove the false argument</a:t>
            </a:r>
            <a:endParaRPr dirty="0"/>
          </a:p>
        </p:txBody>
      </p:sp>
      <p:sp>
        <p:nvSpPr>
          <p:cNvPr id="403" name="Google Shape;403;p19"/>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From story to scenario</a:t>
            </a:r>
            <a:endParaRPr dirty="0"/>
          </a:p>
        </p:txBody>
      </p:sp>
      <p:sp>
        <p:nvSpPr>
          <p:cNvPr id="404" name="Google Shape;404;p19"/>
          <p:cNvSpPr txBox="1">
            <a:spLocks noGrp="1"/>
          </p:cNvSpPr>
          <p:nvPr>
            <p:ph type="body" idx="2"/>
          </p:nvPr>
        </p:nvSpPr>
        <p:spPr>
          <a:xfrm>
            <a:off x="4661585" y="1200150"/>
            <a:ext cx="2975400" cy="3725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Scenario</a:t>
            </a:r>
            <a:endParaRPr b="1" dirty="0"/>
          </a:p>
          <a:p>
            <a:pPr marL="0" lvl="0" indent="0" algn="l" rtl="0">
              <a:spcBef>
                <a:spcPts val="600"/>
              </a:spcBef>
              <a:spcAft>
                <a:spcPts val="0"/>
              </a:spcAft>
              <a:buNone/>
            </a:pPr>
            <a:r>
              <a:rPr lang="en" i="1" u="sng" dirty="0"/>
              <a:t>Given</a:t>
            </a:r>
            <a:r>
              <a:rPr lang="en" dirty="0"/>
              <a:t>  user already login</a:t>
            </a:r>
          </a:p>
          <a:p>
            <a:pPr marL="0" lvl="0" indent="0" algn="l" rtl="0">
              <a:spcBef>
                <a:spcPts val="600"/>
              </a:spcBef>
              <a:spcAft>
                <a:spcPts val="0"/>
              </a:spcAft>
              <a:buNone/>
            </a:pPr>
            <a:r>
              <a:rPr lang="en" dirty="0"/>
              <a:t>   </a:t>
            </a:r>
            <a:r>
              <a:rPr lang="en" i="1" u="sng" dirty="0"/>
              <a:t>And</a:t>
            </a:r>
            <a:r>
              <a:rPr lang="en" dirty="0"/>
              <a:t>  card is available</a:t>
            </a:r>
          </a:p>
          <a:p>
            <a:pPr marL="0" lvl="0" indent="0" algn="l" rtl="0">
              <a:spcBef>
                <a:spcPts val="600"/>
              </a:spcBef>
              <a:spcAft>
                <a:spcPts val="0"/>
              </a:spcAft>
              <a:buNone/>
            </a:pPr>
            <a:r>
              <a:rPr lang="en" i="1" u="sng" dirty="0"/>
              <a:t>When</a:t>
            </a:r>
            <a:r>
              <a:rPr lang="en" dirty="0"/>
              <a:t>  user open retro </a:t>
            </a:r>
          </a:p>
          <a:p>
            <a:pPr marL="0" lvl="0" indent="0">
              <a:buNone/>
            </a:pPr>
            <a:r>
              <a:rPr lang="en" dirty="0"/>
              <a:t>  </a:t>
            </a:r>
            <a:r>
              <a:rPr lang="en" i="1" u="sng" dirty="0"/>
              <a:t>And</a:t>
            </a:r>
            <a:r>
              <a:rPr lang="en" dirty="0"/>
              <a:t>  click on delete </a:t>
            </a:r>
          </a:p>
          <a:p>
            <a:pPr marL="0" lvl="0" indent="0">
              <a:buNone/>
            </a:pPr>
            <a:r>
              <a:rPr lang="en" dirty="0"/>
              <a:t>  button on card</a:t>
            </a:r>
          </a:p>
          <a:p>
            <a:pPr marL="0" lvl="0" indent="0" algn="l" rtl="0">
              <a:spcBef>
                <a:spcPts val="600"/>
              </a:spcBef>
              <a:spcAft>
                <a:spcPts val="0"/>
              </a:spcAft>
              <a:buNone/>
            </a:pPr>
            <a:r>
              <a:rPr lang="en" i="1" u="sng" dirty="0"/>
              <a:t>Then</a:t>
            </a:r>
            <a:r>
              <a:rPr lang="en" dirty="0"/>
              <a:t>  deleted card should be removed</a:t>
            </a:r>
            <a:endParaRPr dirty="0"/>
          </a:p>
        </p:txBody>
      </p:sp>
      <p:sp>
        <p:nvSpPr>
          <p:cNvPr id="405" name="Google Shape;405;p19"/>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381960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1"/>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Tools</a:t>
            </a:r>
            <a:endParaRPr dirty="0"/>
          </a:p>
        </p:txBody>
      </p:sp>
      <p:pic>
        <p:nvPicPr>
          <p:cNvPr id="421" name="Google Shape;421;p21"/>
          <p:cNvPicPr preferRelativeResize="0"/>
          <p:nvPr/>
        </p:nvPicPr>
        <p:blipFill rotWithShape="1">
          <a:blip r:embed="rId3">
            <a:alphaModFix/>
          </a:blip>
          <a:srcRect/>
          <a:stretch/>
        </p:blipFill>
        <p:spPr>
          <a:xfrm>
            <a:off x="4738150" y="1191499"/>
            <a:ext cx="3203700" cy="3203700"/>
          </a:xfrm>
          <a:prstGeom prst="ellipse">
            <a:avLst/>
          </a:prstGeom>
          <a:noFill/>
          <a:ln>
            <a:noFill/>
          </a:ln>
        </p:spPr>
      </p:pic>
      <p:sp>
        <p:nvSpPr>
          <p:cNvPr id="422" name="Google Shape;422;p2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B4C48201-5E5B-664C-B48B-F4A7EEF8AF54}"/>
              </a:ext>
            </a:extLst>
          </p:cNvPr>
          <p:cNvPicPr>
            <a:picLocks noChangeAspect="1"/>
          </p:cNvPicPr>
          <p:nvPr/>
        </p:nvPicPr>
        <p:blipFill>
          <a:blip r:embed="rId4"/>
          <a:stretch>
            <a:fillRect/>
          </a:stretch>
        </p:blipFill>
        <p:spPr>
          <a:xfrm>
            <a:off x="1296956" y="1823474"/>
            <a:ext cx="2324100" cy="812800"/>
          </a:xfrm>
          <a:prstGeom prst="rect">
            <a:avLst/>
          </a:prstGeom>
        </p:spPr>
      </p:pic>
      <p:pic>
        <p:nvPicPr>
          <p:cNvPr id="5" name="Picture 4">
            <a:extLst>
              <a:ext uri="{FF2B5EF4-FFF2-40B4-BE49-F238E27FC236}">
                <a16:creationId xmlns:a16="http://schemas.microsoft.com/office/drawing/2014/main" id="{584EC34D-8BC5-1943-A950-C75F2C93F914}"/>
              </a:ext>
            </a:extLst>
          </p:cNvPr>
          <p:cNvPicPr>
            <a:picLocks noChangeAspect="1"/>
          </p:cNvPicPr>
          <p:nvPr/>
        </p:nvPicPr>
        <p:blipFill>
          <a:blip r:embed="rId5"/>
          <a:stretch>
            <a:fillRect/>
          </a:stretch>
        </p:blipFill>
        <p:spPr>
          <a:xfrm>
            <a:off x="1296956" y="1134899"/>
            <a:ext cx="1819469" cy="1023451"/>
          </a:xfrm>
          <a:prstGeom prst="rect">
            <a:avLst/>
          </a:prstGeom>
        </p:spPr>
      </p:pic>
      <p:pic>
        <p:nvPicPr>
          <p:cNvPr id="6" name="Picture 5">
            <a:extLst>
              <a:ext uri="{FF2B5EF4-FFF2-40B4-BE49-F238E27FC236}">
                <a16:creationId xmlns:a16="http://schemas.microsoft.com/office/drawing/2014/main" id="{69FF1F65-B1B3-5F4F-9165-17D70C737CE2}"/>
              </a:ext>
            </a:extLst>
          </p:cNvPr>
          <p:cNvPicPr>
            <a:picLocks noChangeAspect="1"/>
          </p:cNvPicPr>
          <p:nvPr/>
        </p:nvPicPr>
        <p:blipFill>
          <a:blip r:embed="rId6"/>
          <a:stretch>
            <a:fillRect/>
          </a:stretch>
        </p:blipFill>
        <p:spPr>
          <a:xfrm>
            <a:off x="1505041" y="2793349"/>
            <a:ext cx="1907929" cy="4345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ctrTitle"/>
          </p:nvPr>
        </p:nvSpPr>
        <p:spPr>
          <a:xfrm>
            <a:off x="1575125" y="1507150"/>
            <a:ext cx="59937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Implementation</a:t>
            </a:r>
            <a:endParaRPr dirty="0"/>
          </a:p>
        </p:txBody>
      </p:sp>
      <p:sp>
        <p:nvSpPr>
          <p:cNvPr id="373" name="Google Shape;373;p15"/>
          <p:cNvSpPr txBox="1">
            <a:spLocks noGrp="1"/>
          </p:cNvSpPr>
          <p:nvPr>
            <p:ph type="subTitle" idx="1"/>
          </p:nvPr>
        </p:nvSpPr>
        <p:spPr>
          <a:xfrm>
            <a:off x="1575125" y="2763852"/>
            <a:ext cx="5993700" cy="784800"/>
          </a:xfrm>
          <a:prstGeom prst="rect">
            <a:avLst/>
          </a:prstGeom>
        </p:spPr>
        <p:txBody>
          <a:bodyPr spcFirstLastPara="1" wrap="square" lIns="0" tIns="0" rIns="0" bIns="0" anchor="t" anchorCtr="0">
            <a:noAutofit/>
          </a:bodyPr>
          <a:lstStyle/>
          <a:p>
            <a:pPr marL="0" lvl="0" indent="0"/>
            <a:r>
              <a:rPr lang="en-ID" dirty="0"/>
              <a:t>Let's get our hands dirty</a:t>
            </a:r>
            <a:endParaRPr dirty="0"/>
          </a:p>
        </p:txBody>
      </p:sp>
    </p:spTree>
    <p:extLst>
      <p:ext uri="{BB962C8B-B14F-4D97-AF65-F5344CB8AC3E}">
        <p14:creationId xmlns:p14="http://schemas.microsoft.com/office/powerpoint/2010/main" val="348796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70"/>
        <p:cNvGrpSpPr/>
        <p:nvPr/>
      </p:nvGrpSpPr>
      <p:grpSpPr>
        <a:xfrm>
          <a:off x="0" y="0"/>
          <a:ext cx="0" cy="0"/>
          <a:chOff x="0" y="0"/>
          <a:chExt cx="0" cy="0"/>
        </a:xfrm>
      </p:grpSpPr>
      <p:sp>
        <p:nvSpPr>
          <p:cNvPr id="471" name="Google Shape;471;p26"/>
          <p:cNvSpPr txBox="1">
            <a:spLocks noGrp="1"/>
          </p:cNvSpPr>
          <p:nvPr>
            <p:ph type="ctrTitle" idx="4294967295"/>
          </p:nvPr>
        </p:nvSpPr>
        <p:spPr>
          <a:xfrm>
            <a:off x="685800" y="1139078"/>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9600" dirty="0" err="1">
                <a:solidFill>
                  <a:srgbClr val="7B77C8"/>
                </a:solidFill>
              </a:rPr>
              <a:t>FizzBuzz</a:t>
            </a:r>
            <a:endParaRPr sz="9600" dirty="0">
              <a:solidFill>
                <a:srgbClr val="7B77C8"/>
              </a:solidFill>
            </a:endParaRPr>
          </a:p>
        </p:txBody>
      </p:sp>
      <p:sp>
        <p:nvSpPr>
          <p:cNvPr id="472" name="Google Shape;472;p26"/>
          <p:cNvSpPr txBox="1">
            <a:spLocks noGrp="1"/>
          </p:cNvSpPr>
          <p:nvPr>
            <p:ph type="subTitle" idx="4294967295"/>
          </p:nvPr>
        </p:nvSpPr>
        <p:spPr>
          <a:xfrm>
            <a:off x="685800" y="2298878"/>
            <a:ext cx="7772400" cy="784800"/>
          </a:xfrm>
          <a:prstGeom prst="rect">
            <a:avLst/>
          </a:prstGeom>
        </p:spPr>
        <p:txBody>
          <a:bodyPr spcFirstLastPara="1" wrap="square" lIns="0" tIns="0" rIns="0" bIns="0" anchor="t" anchorCtr="0">
            <a:noAutofit/>
          </a:bodyPr>
          <a:lstStyle/>
          <a:p>
            <a:pPr marL="0" lvl="0" indent="0" algn="ctr">
              <a:buNone/>
            </a:pPr>
            <a:r>
              <a:rPr lang="en-ID" i="1" dirty="0"/>
              <a:t>Write a program that print inputted number. </a:t>
            </a:r>
          </a:p>
          <a:p>
            <a:pPr marL="0" lvl="0" indent="0" algn="ctr">
              <a:buNone/>
            </a:pPr>
            <a:r>
              <a:rPr lang="en-ID" i="1" dirty="0"/>
              <a:t>If the number is multiples of 3 print “Fizz” </a:t>
            </a:r>
          </a:p>
          <a:p>
            <a:pPr marL="0" lvl="0" indent="0" algn="ctr">
              <a:buNone/>
            </a:pPr>
            <a:r>
              <a:rPr lang="en-ID" i="1" dirty="0"/>
              <a:t>and for the multiples of 5 print “Buzz”. </a:t>
            </a:r>
          </a:p>
          <a:p>
            <a:pPr marL="0" lvl="0" indent="0" algn="ctr">
              <a:buNone/>
            </a:pPr>
            <a:r>
              <a:rPr lang="en-ID" i="1" dirty="0"/>
              <a:t>For the multiples of both print “</a:t>
            </a:r>
            <a:r>
              <a:rPr lang="en-ID" i="1" dirty="0" err="1"/>
              <a:t>FizzBuzz</a:t>
            </a:r>
            <a:r>
              <a:rPr lang="en-ID" i="1" dirty="0"/>
              <a:t>”</a:t>
            </a:r>
            <a:endParaRPr dirty="0">
              <a:solidFill>
                <a:srgbClr val="FE6594"/>
              </a:solidFill>
            </a:endParaRPr>
          </a:p>
        </p:txBody>
      </p:sp>
      <p:sp>
        <p:nvSpPr>
          <p:cNvPr id="473" name="Google Shape;473;p2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8"/>
        <p:cNvGrpSpPr/>
        <p:nvPr/>
      </p:nvGrpSpPr>
      <p:grpSpPr>
        <a:xfrm>
          <a:off x="0" y="0"/>
          <a:ext cx="0" cy="0"/>
          <a:chOff x="0" y="0"/>
          <a:chExt cx="0" cy="0"/>
        </a:xfrm>
      </p:grpSpPr>
      <p:sp>
        <p:nvSpPr>
          <p:cNvPr id="541" name="Google Shape;541;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16</a:t>
            </a:fld>
            <a:endParaRPr>
              <a:solidFill>
                <a:srgbClr val="FFFFFF"/>
              </a:solidFill>
            </a:endParaRPr>
          </a:p>
        </p:txBody>
      </p:sp>
      <p:pic>
        <p:nvPicPr>
          <p:cNvPr id="5" name="Picture 4">
            <a:extLst>
              <a:ext uri="{FF2B5EF4-FFF2-40B4-BE49-F238E27FC236}">
                <a16:creationId xmlns:a16="http://schemas.microsoft.com/office/drawing/2014/main" id="{9AAEB100-6B14-2F41-B579-607BBC51F8F3}"/>
              </a:ext>
            </a:extLst>
          </p:cNvPr>
          <p:cNvPicPr>
            <a:picLocks noChangeAspect="1"/>
          </p:cNvPicPr>
          <p:nvPr/>
        </p:nvPicPr>
        <p:blipFill>
          <a:blip r:embed="rId3"/>
          <a:stretch>
            <a:fillRect/>
          </a:stretch>
        </p:blipFill>
        <p:spPr>
          <a:xfrm>
            <a:off x="2629164" y="359173"/>
            <a:ext cx="3885672" cy="42015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38"/>
        <p:cNvGrpSpPr/>
        <p:nvPr/>
      </p:nvGrpSpPr>
      <p:grpSpPr>
        <a:xfrm>
          <a:off x="0" y="0"/>
          <a:ext cx="0" cy="0"/>
          <a:chOff x="0" y="0"/>
          <a:chExt cx="0" cy="0"/>
        </a:xfrm>
      </p:grpSpPr>
      <p:sp>
        <p:nvSpPr>
          <p:cNvPr id="541" name="Google Shape;541;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17</a:t>
            </a:fld>
            <a:endParaRPr>
              <a:solidFill>
                <a:srgbClr val="FFFFFF"/>
              </a:solidFill>
            </a:endParaRPr>
          </a:p>
        </p:txBody>
      </p:sp>
      <p:pic>
        <p:nvPicPr>
          <p:cNvPr id="4" name="Picture 3">
            <a:extLst>
              <a:ext uri="{FF2B5EF4-FFF2-40B4-BE49-F238E27FC236}">
                <a16:creationId xmlns:a16="http://schemas.microsoft.com/office/drawing/2014/main" id="{E6204598-9240-D342-BCBC-26F37D231A22}"/>
              </a:ext>
            </a:extLst>
          </p:cNvPr>
          <p:cNvPicPr>
            <a:picLocks noChangeAspect="1"/>
          </p:cNvPicPr>
          <p:nvPr/>
        </p:nvPicPr>
        <p:blipFill>
          <a:blip r:embed="rId3"/>
          <a:stretch>
            <a:fillRect/>
          </a:stretch>
        </p:blipFill>
        <p:spPr>
          <a:xfrm>
            <a:off x="1587639" y="605056"/>
            <a:ext cx="6256317" cy="1205578"/>
          </a:xfrm>
          <a:prstGeom prst="rect">
            <a:avLst/>
          </a:prstGeom>
        </p:spPr>
      </p:pic>
      <p:pic>
        <p:nvPicPr>
          <p:cNvPr id="6" name="Picture 5">
            <a:extLst>
              <a:ext uri="{FF2B5EF4-FFF2-40B4-BE49-F238E27FC236}">
                <a16:creationId xmlns:a16="http://schemas.microsoft.com/office/drawing/2014/main" id="{2511FAAB-C4B1-9B49-A610-CECC72A347BE}"/>
              </a:ext>
            </a:extLst>
          </p:cNvPr>
          <p:cNvPicPr>
            <a:picLocks noChangeAspect="1"/>
          </p:cNvPicPr>
          <p:nvPr/>
        </p:nvPicPr>
        <p:blipFill>
          <a:blip r:embed="rId4"/>
          <a:stretch>
            <a:fillRect/>
          </a:stretch>
        </p:blipFill>
        <p:spPr>
          <a:xfrm>
            <a:off x="1587639" y="1965971"/>
            <a:ext cx="6275348" cy="1175403"/>
          </a:xfrm>
          <a:prstGeom prst="rect">
            <a:avLst/>
          </a:prstGeom>
        </p:spPr>
      </p:pic>
      <p:pic>
        <p:nvPicPr>
          <p:cNvPr id="8" name="Picture 7">
            <a:extLst>
              <a:ext uri="{FF2B5EF4-FFF2-40B4-BE49-F238E27FC236}">
                <a16:creationId xmlns:a16="http://schemas.microsoft.com/office/drawing/2014/main" id="{984C8FC2-0FAB-C842-AE3B-8E1F3AD3269D}"/>
              </a:ext>
            </a:extLst>
          </p:cNvPr>
          <p:cNvPicPr>
            <a:picLocks noChangeAspect="1"/>
          </p:cNvPicPr>
          <p:nvPr/>
        </p:nvPicPr>
        <p:blipFill>
          <a:blip r:embed="rId5"/>
          <a:stretch>
            <a:fillRect/>
          </a:stretch>
        </p:blipFill>
        <p:spPr>
          <a:xfrm>
            <a:off x="1587639" y="3296711"/>
            <a:ext cx="6280220" cy="1146823"/>
          </a:xfrm>
          <a:prstGeom prst="rect">
            <a:avLst/>
          </a:prstGeom>
        </p:spPr>
      </p:pic>
    </p:spTree>
    <p:extLst>
      <p:ext uri="{BB962C8B-B14F-4D97-AF65-F5344CB8AC3E}">
        <p14:creationId xmlns:p14="http://schemas.microsoft.com/office/powerpoint/2010/main" val="384984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0"/>
        <p:cNvGrpSpPr/>
        <p:nvPr/>
      </p:nvGrpSpPr>
      <p:grpSpPr>
        <a:xfrm>
          <a:off x="0" y="0"/>
          <a:ext cx="0" cy="0"/>
          <a:chOff x="0" y="0"/>
          <a:chExt cx="0" cy="0"/>
        </a:xfrm>
      </p:grpSpPr>
      <p:sp>
        <p:nvSpPr>
          <p:cNvPr id="552" name="Google Shape;552;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18</a:t>
            </a:fld>
            <a:endParaRPr>
              <a:solidFill>
                <a:srgbClr val="FFFFFF"/>
              </a:solidFill>
            </a:endParaRPr>
          </a:p>
        </p:txBody>
      </p:sp>
      <p:pic>
        <p:nvPicPr>
          <p:cNvPr id="3" name="Picture 2">
            <a:extLst>
              <a:ext uri="{FF2B5EF4-FFF2-40B4-BE49-F238E27FC236}">
                <a16:creationId xmlns:a16="http://schemas.microsoft.com/office/drawing/2014/main" id="{EE51E78A-1B47-9749-8AC0-D819FAAEE2B8}"/>
              </a:ext>
            </a:extLst>
          </p:cNvPr>
          <p:cNvPicPr>
            <a:picLocks noChangeAspect="1"/>
          </p:cNvPicPr>
          <p:nvPr/>
        </p:nvPicPr>
        <p:blipFill>
          <a:blip r:embed="rId3"/>
          <a:stretch>
            <a:fillRect/>
          </a:stretch>
        </p:blipFill>
        <p:spPr>
          <a:xfrm>
            <a:off x="1982712" y="595798"/>
            <a:ext cx="5178575" cy="39318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50"/>
        <p:cNvGrpSpPr/>
        <p:nvPr/>
      </p:nvGrpSpPr>
      <p:grpSpPr>
        <a:xfrm>
          <a:off x="0" y="0"/>
          <a:ext cx="0" cy="0"/>
          <a:chOff x="0" y="0"/>
          <a:chExt cx="0" cy="0"/>
        </a:xfrm>
      </p:grpSpPr>
      <p:sp>
        <p:nvSpPr>
          <p:cNvPr id="552" name="Google Shape;552;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19</a:t>
            </a:fld>
            <a:endParaRPr>
              <a:solidFill>
                <a:srgbClr val="FFFFFF"/>
              </a:solidFill>
            </a:endParaRPr>
          </a:p>
        </p:txBody>
      </p:sp>
      <p:pic>
        <p:nvPicPr>
          <p:cNvPr id="6" name="Picture 5">
            <a:extLst>
              <a:ext uri="{FF2B5EF4-FFF2-40B4-BE49-F238E27FC236}">
                <a16:creationId xmlns:a16="http://schemas.microsoft.com/office/drawing/2014/main" id="{AA82DCE5-A071-804F-AAE6-A7D46193D4A7}"/>
              </a:ext>
            </a:extLst>
          </p:cNvPr>
          <p:cNvPicPr>
            <a:picLocks noChangeAspect="1"/>
          </p:cNvPicPr>
          <p:nvPr/>
        </p:nvPicPr>
        <p:blipFill>
          <a:blip r:embed="rId3"/>
          <a:stretch>
            <a:fillRect/>
          </a:stretch>
        </p:blipFill>
        <p:spPr>
          <a:xfrm>
            <a:off x="1244073" y="765111"/>
            <a:ext cx="6655853" cy="3531896"/>
          </a:xfrm>
          <a:prstGeom prst="rect">
            <a:avLst/>
          </a:prstGeom>
        </p:spPr>
      </p:pic>
    </p:spTree>
    <p:extLst>
      <p:ext uri="{BB962C8B-B14F-4D97-AF65-F5344CB8AC3E}">
        <p14:creationId xmlns:p14="http://schemas.microsoft.com/office/powerpoint/2010/main" val="54666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ctrTitle"/>
          </p:nvPr>
        </p:nvSpPr>
        <p:spPr>
          <a:xfrm>
            <a:off x="1575125" y="1507150"/>
            <a:ext cx="59937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What the heck?</a:t>
            </a:r>
            <a:endParaRPr dirty="0"/>
          </a:p>
        </p:txBody>
      </p:sp>
      <p:sp>
        <p:nvSpPr>
          <p:cNvPr id="373" name="Google Shape;373;p15"/>
          <p:cNvSpPr txBox="1">
            <a:spLocks noGrp="1"/>
          </p:cNvSpPr>
          <p:nvPr>
            <p:ph type="subTitle" idx="1"/>
          </p:nvPr>
        </p:nvSpPr>
        <p:spPr>
          <a:xfrm>
            <a:off x="1575125" y="2763852"/>
            <a:ext cx="59937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Isn’t TDD enough?</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50"/>
        <p:cNvGrpSpPr/>
        <p:nvPr/>
      </p:nvGrpSpPr>
      <p:grpSpPr>
        <a:xfrm>
          <a:off x="0" y="0"/>
          <a:ext cx="0" cy="0"/>
          <a:chOff x="0" y="0"/>
          <a:chExt cx="0" cy="0"/>
        </a:xfrm>
      </p:grpSpPr>
      <p:sp>
        <p:nvSpPr>
          <p:cNvPr id="552" name="Google Shape;552;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20</a:t>
            </a:fld>
            <a:endParaRPr>
              <a:solidFill>
                <a:srgbClr val="FFFFFF"/>
              </a:solidFill>
            </a:endParaRPr>
          </a:p>
        </p:txBody>
      </p:sp>
      <p:pic>
        <p:nvPicPr>
          <p:cNvPr id="4" name="Picture 3">
            <a:extLst>
              <a:ext uri="{FF2B5EF4-FFF2-40B4-BE49-F238E27FC236}">
                <a16:creationId xmlns:a16="http://schemas.microsoft.com/office/drawing/2014/main" id="{7307D360-29BB-D245-9B13-B0834A7F8201}"/>
              </a:ext>
            </a:extLst>
          </p:cNvPr>
          <p:cNvPicPr>
            <a:picLocks noChangeAspect="1"/>
          </p:cNvPicPr>
          <p:nvPr/>
        </p:nvPicPr>
        <p:blipFill>
          <a:blip r:embed="rId3"/>
          <a:stretch>
            <a:fillRect/>
          </a:stretch>
        </p:blipFill>
        <p:spPr>
          <a:xfrm>
            <a:off x="2045647" y="653142"/>
            <a:ext cx="4730568" cy="3838471"/>
          </a:xfrm>
          <a:prstGeom prst="rect">
            <a:avLst/>
          </a:prstGeom>
        </p:spPr>
      </p:pic>
    </p:spTree>
    <p:extLst>
      <p:ext uri="{BB962C8B-B14F-4D97-AF65-F5344CB8AC3E}">
        <p14:creationId xmlns:p14="http://schemas.microsoft.com/office/powerpoint/2010/main" val="176126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38"/>
        <p:cNvGrpSpPr/>
        <p:nvPr/>
      </p:nvGrpSpPr>
      <p:grpSpPr>
        <a:xfrm>
          <a:off x="0" y="0"/>
          <a:ext cx="0" cy="0"/>
          <a:chOff x="0" y="0"/>
          <a:chExt cx="0" cy="0"/>
        </a:xfrm>
      </p:grpSpPr>
      <p:sp>
        <p:nvSpPr>
          <p:cNvPr id="541" name="Google Shape;541;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Roboto Slab Regular"/>
                <a:ea typeface="Roboto Slab Regular"/>
                <a:sym typeface="Roboto Slab Regular"/>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300" b="0" i="0" u="none" strike="noStrike" kern="0" cap="none" spc="0" normalizeH="0" baseline="0" noProof="0">
              <a:ln>
                <a:noFill/>
              </a:ln>
              <a:solidFill>
                <a:srgbClr val="FFFFFF"/>
              </a:solidFill>
              <a:effectLst/>
              <a:uLnTx/>
              <a:uFillTx/>
              <a:latin typeface="Roboto Slab Regular"/>
              <a:ea typeface="Roboto Slab Regular"/>
              <a:sym typeface="Roboto Slab Regular"/>
            </a:endParaRPr>
          </a:p>
        </p:txBody>
      </p:sp>
      <p:pic>
        <p:nvPicPr>
          <p:cNvPr id="3" name="Picture 2">
            <a:extLst>
              <a:ext uri="{FF2B5EF4-FFF2-40B4-BE49-F238E27FC236}">
                <a16:creationId xmlns:a16="http://schemas.microsoft.com/office/drawing/2014/main" id="{C99C8577-B78F-E14C-AD63-FE76052B5371}"/>
              </a:ext>
            </a:extLst>
          </p:cNvPr>
          <p:cNvPicPr>
            <a:picLocks noChangeAspect="1"/>
          </p:cNvPicPr>
          <p:nvPr/>
        </p:nvPicPr>
        <p:blipFill>
          <a:blip r:embed="rId3"/>
          <a:stretch>
            <a:fillRect/>
          </a:stretch>
        </p:blipFill>
        <p:spPr>
          <a:xfrm>
            <a:off x="934496" y="1034613"/>
            <a:ext cx="7275007" cy="3021511"/>
          </a:xfrm>
          <a:prstGeom prst="rect">
            <a:avLst/>
          </a:prstGeom>
        </p:spPr>
      </p:pic>
    </p:spTree>
    <p:extLst>
      <p:ext uri="{BB962C8B-B14F-4D97-AF65-F5344CB8AC3E}">
        <p14:creationId xmlns:p14="http://schemas.microsoft.com/office/powerpoint/2010/main" val="291033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0"/>
        <p:cNvGrpSpPr/>
        <p:nvPr/>
      </p:nvGrpSpPr>
      <p:grpSpPr>
        <a:xfrm>
          <a:off x="0" y="0"/>
          <a:ext cx="0" cy="0"/>
          <a:chOff x="0" y="0"/>
          <a:chExt cx="0" cy="0"/>
        </a:xfrm>
      </p:grpSpPr>
      <p:sp>
        <p:nvSpPr>
          <p:cNvPr id="552" name="Google Shape;552;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22</a:t>
            </a:fld>
            <a:endParaRPr>
              <a:solidFill>
                <a:srgbClr val="FFFFFF"/>
              </a:solidFill>
            </a:endParaRPr>
          </a:p>
        </p:txBody>
      </p:sp>
      <p:pic>
        <p:nvPicPr>
          <p:cNvPr id="3" name="Picture 2">
            <a:extLst>
              <a:ext uri="{FF2B5EF4-FFF2-40B4-BE49-F238E27FC236}">
                <a16:creationId xmlns:a16="http://schemas.microsoft.com/office/drawing/2014/main" id="{28404D93-B19D-B54C-8771-19445B7C4C3B}"/>
              </a:ext>
            </a:extLst>
          </p:cNvPr>
          <p:cNvPicPr>
            <a:picLocks noChangeAspect="1"/>
          </p:cNvPicPr>
          <p:nvPr/>
        </p:nvPicPr>
        <p:blipFill>
          <a:blip r:embed="rId3"/>
          <a:stretch>
            <a:fillRect/>
          </a:stretch>
        </p:blipFill>
        <p:spPr>
          <a:xfrm>
            <a:off x="2076450" y="723900"/>
            <a:ext cx="4991100" cy="3695700"/>
          </a:xfrm>
          <a:prstGeom prst="rect">
            <a:avLst/>
          </a:prstGeom>
        </p:spPr>
      </p:pic>
    </p:spTree>
    <p:extLst>
      <p:ext uri="{BB962C8B-B14F-4D97-AF65-F5344CB8AC3E}">
        <p14:creationId xmlns:p14="http://schemas.microsoft.com/office/powerpoint/2010/main" val="1409796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8"/>
        <p:cNvGrpSpPr/>
        <p:nvPr/>
      </p:nvGrpSpPr>
      <p:grpSpPr>
        <a:xfrm>
          <a:off x="0" y="0"/>
          <a:ext cx="0" cy="0"/>
          <a:chOff x="0" y="0"/>
          <a:chExt cx="0" cy="0"/>
        </a:xfrm>
      </p:grpSpPr>
      <p:sp>
        <p:nvSpPr>
          <p:cNvPr id="541" name="Google Shape;541;p31"/>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pic>
        <p:nvPicPr>
          <p:cNvPr id="3" name="Picture 2">
            <a:extLst>
              <a:ext uri="{FF2B5EF4-FFF2-40B4-BE49-F238E27FC236}">
                <a16:creationId xmlns:a16="http://schemas.microsoft.com/office/drawing/2014/main" id="{5CAB5D43-F43B-D842-BFE3-B43ADC72F7C1}"/>
              </a:ext>
            </a:extLst>
          </p:cNvPr>
          <p:cNvPicPr>
            <a:picLocks noChangeAspect="1"/>
          </p:cNvPicPr>
          <p:nvPr/>
        </p:nvPicPr>
        <p:blipFill>
          <a:blip r:embed="rId3"/>
          <a:stretch>
            <a:fillRect/>
          </a:stretch>
        </p:blipFill>
        <p:spPr>
          <a:xfrm>
            <a:off x="2437159" y="391885"/>
            <a:ext cx="4269681" cy="4219052"/>
          </a:xfrm>
          <a:prstGeom prst="rect">
            <a:avLst/>
          </a:prstGeom>
        </p:spPr>
      </p:pic>
    </p:spTree>
    <p:extLst>
      <p:ext uri="{BB962C8B-B14F-4D97-AF65-F5344CB8AC3E}">
        <p14:creationId xmlns:p14="http://schemas.microsoft.com/office/powerpoint/2010/main" val="365766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5" name="Google Shape;565;p3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24</a:t>
            </a:fld>
            <a:endParaRPr>
              <a:solidFill>
                <a:srgbClr val="FFFFFF"/>
              </a:solidFill>
            </a:endParaRPr>
          </a:p>
        </p:txBody>
      </p:sp>
      <p:sp>
        <p:nvSpPr>
          <p:cNvPr id="566" name="Google Shape;566;p33"/>
          <p:cNvSpPr txBox="1">
            <a:spLocks noGrp="1"/>
          </p:cNvSpPr>
          <p:nvPr>
            <p:ph type="body" idx="4294967295"/>
          </p:nvPr>
        </p:nvSpPr>
        <p:spPr>
          <a:xfrm>
            <a:off x="1084299" y="444300"/>
            <a:ext cx="6800067" cy="42549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dirty="0">
                <a:solidFill>
                  <a:srgbClr val="FFFFFF"/>
                </a:solidFill>
                <a:latin typeface="Pacifico"/>
                <a:ea typeface="Pacifico"/>
                <a:cs typeface="Pacifico"/>
                <a:sym typeface="Pacifico"/>
              </a:rPr>
              <a:t>Complete solution</a:t>
            </a:r>
            <a:endParaRPr sz="3200" dirty="0">
              <a:solidFill>
                <a:srgbClr val="FFFFFF"/>
              </a:solidFill>
              <a:latin typeface="Pacifico"/>
              <a:ea typeface="Pacifico"/>
              <a:cs typeface="Pacifico"/>
              <a:sym typeface="Pacifico"/>
            </a:endParaRPr>
          </a:p>
          <a:p>
            <a:pPr marL="0" lvl="0" indent="0">
              <a:buNone/>
            </a:pPr>
            <a:r>
              <a:rPr lang="en-ID" dirty="0">
                <a:solidFill>
                  <a:srgbClr val="FFFFFF"/>
                </a:solidFill>
              </a:rPr>
              <a:t>https://</a:t>
            </a:r>
            <a:r>
              <a:rPr lang="en-ID" dirty="0" err="1">
                <a:solidFill>
                  <a:srgbClr val="FFFFFF"/>
                </a:solidFill>
              </a:rPr>
              <a:t>github.com</a:t>
            </a:r>
            <a:r>
              <a:rPr lang="en-ID" dirty="0">
                <a:solidFill>
                  <a:srgbClr val="FFFFFF"/>
                </a:solidFill>
              </a:rPr>
              <a:t>/</a:t>
            </a:r>
            <a:r>
              <a:rPr lang="en-ID" dirty="0" err="1">
                <a:solidFill>
                  <a:srgbClr val="FFFFFF"/>
                </a:solidFill>
              </a:rPr>
              <a:t>depimomo</a:t>
            </a:r>
            <a:r>
              <a:rPr lang="en-ID" dirty="0">
                <a:solidFill>
                  <a:srgbClr val="FFFFFF"/>
                </a:solidFill>
              </a:rPr>
              <a:t>/</a:t>
            </a:r>
            <a:r>
              <a:rPr lang="en-ID" dirty="0" err="1">
                <a:solidFill>
                  <a:srgbClr val="FFFFFF"/>
                </a:solidFill>
              </a:rPr>
              <a:t>fizzbuzz-bdd</a:t>
            </a:r>
            <a:endParaRPr dirty="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ctrTitle"/>
          </p:nvPr>
        </p:nvSpPr>
        <p:spPr>
          <a:xfrm>
            <a:off x="1575125" y="1507150"/>
            <a:ext cx="59937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 dirty="0"/>
              <a:t>For your information</a:t>
            </a:r>
            <a:endParaRPr dirty="0"/>
          </a:p>
        </p:txBody>
      </p:sp>
      <p:sp>
        <p:nvSpPr>
          <p:cNvPr id="373" name="Google Shape;373;p15"/>
          <p:cNvSpPr txBox="1">
            <a:spLocks noGrp="1"/>
          </p:cNvSpPr>
          <p:nvPr>
            <p:ph type="subTitle" idx="1"/>
          </p:nvPr>
        </p:nvSpPr>
        <p:spPr>
          <a:xfrm>
            <a:off x="1575125" y="2763852"/>
            <a:ext cx="59937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416261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Misconception</a:t>
            </a:r>
            <a:endParaRPr dirty="0"/>
          </a:p>
        </p:txBody>
      </p:sp>
      <p:sp>
        <p:nvSpPr>
          <p:cNvPr id="385" name="Google Shape;385;p17"/>
          <p:cNvSpPr txBox="1">
            <a:spLocks noGrp="1"/>
          </p:cNvSpPr>
          <p:nvPr>
            <p:ph type="body" idx="1"/>
          </p:nvPr>
        </p:nvSpPr>
        <p:spPr>
          <a:xfrm>
            <a:off x="1507075" y="1200147"/>
            <a:ext cx="6129900" cy="3725700"/>
          </a:xfrm>
          <a:prstGeom prst="rect">
            <a:avLst/>
          </a:prstGeom>
        </p:spPr>
        <p:txBody>
          <a:bodyPr spcFirstLastPara="1" wrap="square" lIns="0" tIns="0" rIns="0" bIns="0" anchor="t" anchorCtr="0">
            <a:noAutofit/>
          </a:bodyPr>
          <a:lstStyle/>
          <a:p>
            <a:pPr marL="76200" indent="0">
              <a:buNone/>
            </a:pPr>
            <a:r>
              <a:rPr lang="en-ID" dirty="0"/>
              <a:t>Many developers treat BDD like TDD. Rather than using it as an opportunity to communicate with product owners, they write the tests in isolation and then write the code necessary to make the tests pass — the same as they would with TDD tests.</a:t>
            </a:r>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334056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r>
              <a:rPr lang="en-ID" b="1" dirty="0"/>
              <a:t>The Three Amigos</a:t>
            </a:r>
          </a:p>
        </p:txBody>
      </p:sp>
      <p:sp>
        <p:nvSpPr>
          <p:cNvPr id="385" name="Google Shape;385;p17"/>
          <p:cNvSpPr txBox="1">
            <a:spLocks noGrp="1"/>
          </p:cNvSpPr>
          <p:nvPr>
            <p:ph type="body" idx="1"/>
          </p:nvPr>
        </p:nvSpPr>
        <p:spPr>
          <a:xfrm>
            <a:off x="1507075" y="3051109"/>
            <a:ext cx="6129900" cy="1874737"/>
          </a:xfrm>
          <a:prstGeom prst="rect">
            <a:avLst/>
          </a:prstGeom>
        </p:spPr>
        <p:txBody>
          <a:bodyPr spcFirstLastPara="1" wrap="square" lIns="0" tIns="0" rIns="0" bIns="0" anchor="t" anchorCtr="0">
            <a:noAutofit/>
          </a:bodyPr>
          <a:lstStyle/>
          <a:p>
            <a:pPr marL="76200" indent="0" algn="ctr">
              <a:buNone/>
            </a:pPr>
            <a:r>
              <a:rPr lang="en-ID" dirty="0"/>
              <a:t>Product owners </a:t>
            </a:r>
            <a:r>
              <a:rPr lang="en-ID" dirty="0">
                <a:sym typeface="Wingdings" pitchFamily="2" charset="2"/>
              </a:rPr>
              <a:t> </a:t>
            </a:r>
            <a:r>
              <a:rPr lang="en-ID" dirty="0"/>
              <a:t>help the scenarios remain relevant to business value.</a:t>
            </a:r>
          </a:p>
          <a:p>
            <a:pPr marL="76200" indent="0">
              <a:buNone/>
            </a:pPr>
            <a:endParaRPr lang="en-ID" dirty="0"/>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2" name="Rectangle 1">
            <a:extLst>
              <a:ext uri="{FF2B5EF4-FFF2-40B4-BE49-F238E27FC236}">
                <a16:creationId xmlns:a16="http://schemas.microsoft.com/office/drawing/2014/main" id="{403978DB-6D6C-C448-88F0-812CE13A04E3}"/>
              </a:ext>
            </a:extLst>
          </p:cNvPr>
          <p:cNvSpPr/>
          <p:nvPr/>
        </p:nvSpPr>
        <p:spPr>
          <a:xfrm>
            <a:off x="3344741" y="1555378"/>
            <a:ext cx="2454518" cy="646331"/>
          </a:xfrm>
          <a:prstGeom prst="rect">
            <a:avLst/>
          </a:prstGeom>
        </p:spPr>
        <p:txBody>
          <a:bodyPr wrap="none">
            <a:spAutoFit/>
          </a:bodyPr>
          <a:lstStyle/>
          <a:p>
            <a:r>
              <a:rPr lang="en-US" altLang="ja-JP" sz="3600" dirty="0">
                <a:latin typeface="Arial" panose="020B0604020202020204" pitchFamily="34" charset="0"/>
              </a:rPr>
              <a:t>(</a:t>
            </a:r>
            <a:r>
              <a:rPr lang="ja-JP" altLang="en-US" sz="3600">
                <a:latin typeface="Arial" panose="020B0604020202020204" pitchFamily="34" charset="0"/>
              </a:rPr>
              <a:t>￣▽￣*</a:t>
            </a:r>
            <a:r>
              <a:rPr lang="en-US" altLang="ja-JP" sz="3600" dirty="0">
                <a:latin typeface="Arial" panose="020B0604020202020204" pitchFamily="34" charset="0"/>
              </a:rPr>
              <a:t>)</a:t>
            </a:r>
            <a:r>
              <a:rPr lang="ja-JP" altLang="en-US" sz="3600">
                <a:latin typeface="Arial" panose="020B0604020202020204" pitchFamily="34" charset="0"/>
              </a:rPr>
              <a:t>ゞ</a:t>
            </a:r>
            <a:endParaRPr lang="en-US" sz="3600" dirty="0"/>
          </a:p>
        </p:txBody>
      </p:sp>
    </p:spTree>
    <p:extLst>
      <p:ext uri="{BB962C8B-B14F-4D97-AF65-F5344CB8AC3E}">
        <p14:creationId xmlns:p14="http://schemas.microsoft.com/office/powerpoint/2010/main" val="386865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r>
              <a:rPr lang="en-ID" b="1" dirty="0"/>
              <a:t>The Three Amigos</a:t>
            </a:r>
          </a:p>
        </p:txBody>
      </p:sp>
      <p:sp>
        <p:nvSpPr>
          <p:cNvPr id="385" name="Google Shape;385;p17"/>
          <p:cNvSpPr txBox="1">
            <a:spLocks noGrp="1"/>
          </p:cNvSpPr>
          <p:nvPr>
            <p:ph type="body" idx="1"/>
          </p:nvPr>
        </p:nvSpPr>
        <p:spPr>
          <a:xfrm>
            <a:off x="1507075" y="2864498"/>
            <a:ext cx="6129900" cy="2061348"/>
          </a:xfrm>
          <a:prstGeom prst="rect">
            <a:avLst/>
          </a:prstGeom>
        </p:spPr>
        <p:txBody>
          <a:bodyPr spcFirstLastPara="1" wrap="square" lIns="0" tIns="0" rIns="0" bIns="0" anchor="t" anchorCtr="0">
            <a:noAutofit/>
          </a:bodyPr>
          <a:lstStyle/>
          <a:p>
            <a:pPr marL="76200" indent="0" algn="ctr">
              <a:buNone/>
            </a:pPr>
            <a:r>
              <a:rPr lang="en-ID" dirty="0"/>
              <a:t>Developers </a:t>
            </a:r>
            <a:r>
              <a:rPr lang="en-ID" dirty="0">
                <a:sym typeface="Wingdings" pitchFamily="2" charset="2"/>
              </a:rPr>
              <a:t> </a:t>
            </a:r>
            <a:r>
              <a:rPr lang="en-ID" dirty="0"/>
              <a:t>describe the scenarios precisely enough to be able to deliver the features that the business folks are asking for.</a:t>
            </a:r>
          </a:p>
          <a:p>
            <a:pPr marL="76200" indent="0" algn="ctr">
              <a:buNone/>
            </a:pPr>
            <a:endParaRPr lang="en-ID" dirty="0"/>
          </a:p>
          <a:p>
            <a:pPr algn="ctr">
              <a:buFont typeface="Arial" panose="020B0604020202020204" pitchFamily="34" charset="0"/>
              <a:buChar char="•"/>
            </a:pPr>
            <a:endParaRPr lang="en-ID" dirty="0"/>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2" name="Rectangle 1">
            <a:extLst>
              <a:ext uri="{FF2B5EF4-FFF2-40B4-BE49-F238E27FC236}">
                <a16:creationId xmlns:a16="http://schemas.microsoft.com/office/drawing/2014/main" id="{D0DF60A7-CB86-294F-9677-6309ADDB3B21}"/>
              </a:ext>
            </a:extLst>
          </p:cNvPr>
          <p:cNvSpPr/>
          <p:nvPr/>
        </p:nvSpPr>
        <p:spPr>
          <a:xfrm>
            <a:off x="3448936" y="1528803"/>
            <a:ext cx="2246128" cy="646331"/>
          </a:xfrm>
          <a:prstGeom prst="rect">
            <a:avLst/>
          </a:prstGeom>
        </p:spPr>
        <p:txBody>
          <a:bodyPr wrap="none">
            <a:spAutoFit/>
          </a:bodyPr>
          <a:lstStyle/>
          <a:p>
            <a:r>
              <a:rPr lang="el-GR" sz="3600" dirty="0">
                <a:latin typeface="Arial" panose="020B0604020202020204" pitchFamily="34" charset="0"/>
              </a:rPr>
              <a:t>ψ( ` ∇ ´ )ψ</a:t>
            </a:r>
            <a:endParaRPr lang="en-US" sz="3600" dirty="0"/>
          </a:p>
        </p:txBody>
      </p:sp>
    </p:spTree>
    <p:extLst>
      <p:ext uri="{BB962C8B-B14F-4D97-AF65-F5344CB8AC3E}">
        <p14:creationId xmlns:p14="http://schemas.microsoft.com/office/powerpoint/2010/main" val="3543050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r>
              <a:rPr lang="en-ID" b="1" dirty="0"/>
              <a:t>The Three Amigos</a:t>
            </a:r>
          </a:p>
        </p:txBody>
      </p:sp>
      <p:sp>
        <p:nvSpPr>
          <p:cNvPr id="385" name="Google Shape;385;p17"/>
          <p:cNvSpPr txBox="1">
            <a:spLocks noGrp="1"/>
          </p:cNvSpPr>
          <p:nvPr>
            <p:ph type="body" idx="1"/>
          </p:nvPr>
        </p:nvSpPr>
        <p:spPr>
          <a:xfrm>
            <a:off x="1507075" y="3004457"/>
            <a:ext cx="6129900" cy="1921389"/>
          </a:xfrm>
          <a:prstGeom prst="rect">
            <a:avLst/>
          </a:prstGeom>
        </p:spPr>
        <p:txBody>
          <a:bodyPr spcFirstLastPara="1" wrap="square" lIns="0" tIns="0" rIns="0" bIns="0" anchor="t" anchorCtr="0">
            <a:noAutofit/>
          </a:bodyPr>
          <a:lstStyle/>
          <a:p>
            <a:pPr marL="76200" indent="0" algn="ctr">
              <a:buNone/>
            </a:pPr>
            <a:r>
              <a:rPr lang="en-ID" dirty="0"/>
              <a:t>Test engineers </a:t>
            </a:r>
            <a:r>
              <a:rPr lang="en-ID" dirty="0">
                <a:sym typeface="Wingdings" pitchFamily="2" charset="2"/>
              </a:rPr>
              <a:t></a:t>
            </a:r>
            <a:r>
              <a:rPr lang="en-ID" dirty="0"/>
              <a:t> find the things that everyone else misses that would make our users make fun of us on Twitter.</a:t>
            </a:r>
          </a:p>
          <a:p>
            <a:pPr marL="76200" indent="0">
              <a:buNone/>
            </a:pPr>
            <a:endParaRPr lang="en-ID" dirty="0"/>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3" name="Rectangle 2">
            <a:extLst>
              <a:ext uri="{FF2B5EF4-FFF2-40B4-BE49-F238E27FC236}">
                <a16:creationId xmlns:a16="http://schemas.microsoft.com/office/drawing/2014/main" id="{2C7EFE64-5727-7B42-BA3B-2997A5984625}"/>
              </a:ext>
            </a:extLst>
          </p:cNvPr>
          <p:cNvSpPr/>
          <p:nvPr/>
        </p:nvSpPr>
        <p:spPr>
          <a:xfrm>
            <a:off x="3452943" y="1584660"/>
            <a:ext cx="2238113" cy="646331"/>
          </a:xfrm>
          <a:prstGeom prst="rect">
            <a:avLst/>
          </a:prstGeom>
        </p:spPr>
        <p:txBody>
          <a:bodyPr wrap="none">
            <a:spAutoFit/>
          </a:bodyPr>
          <a:lstStyle/>
          <a:p>
            <a:r>
              <a:rPr lang="el-GR" sz="3600" dirty="0">
                <a:latin typeface="Arial" panose="020B0604020202020204" pitchFamily="34" charset="0"/>
              </a:rPr>
              <a:t>(＃￣ω￣)</a:t>
            </a:r>
            <a:endParaRPr lang="en-US" sz="3600" dirty="0"/>
          </a:p>
        </p:txBody>
      </p:sp>
    </p:spTree>
    <p:extLst>
      <p:ext uri="{BB962C8B-B14F-4D97-AF65-F5344CB8AC3E}">
        <p14:creationId xmlns:p14="http://schemas.microsoft.com/office/powerpoint/2010/main" val="1684426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graphicFrame>
        <p:nvGraphicFramePr>
          <p:cNvPr id="4" name="Diagram 3">
            <a:extLst>
              <a:ext uri="{FF2B5EF4-FFF2-40B4-BE49-F238E27FC236}">
                <a16:creationId xmlns:a16="http://schemas.microsoft.com/office/drawing/2014/main" id="{E3E848D0-E3A4-9540-AAA3-6BD2ACAEED09}"/>
              </a:ext>
            </a:extLst>
          </p:cNvPr>
          <p:cNvGraphicFramePr/>
          <p:nvPr>
            <p:extLst>
              <p:ext uri="{D42A27DB-BD31-4B8C-83A1-F6EECF244321}">
                <p14:modId xmlns:p14="http://schemas.microsoft.com/office/powerpoint/2010/main" val="3503224768"/>
              </p:ext>
            </p:extLst>
          </p:nvPr>
        </p:nvGraphicFramePr>
        <p:xfrm>
          <a:off x="2299317" y="1170930"/>
          <a:ext cx="4545365" cy="293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56"/>
        <p:cNvGrpSpPr/>
        <p:nvPr/>
      </p:nvGrpSpPr>
      <p:grpSpPr>
        <a:xfrm>
          <a:off x="0" y="0"/>
          <a:ext cx="0" cy="0"/>
          <a:chOff x="0" y="0"/>
          <a:chExt cx="0" cy="0"/>
        </a:xfrm>
      </p:grpSpPr>
      <p:sp>
        <p:nvSpPr>
          <p:cNvPr id="458" name="Google Shape;458;p25"/>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DB5C"/>
                </a:solidFill>
              </a:rPr>
              <a:t>References</a:t>
            </a:r>
            <a:endParaRPr dirty="0">
              <a:solidFill>
                <a:srgbClr val="FFDB5C"/>
              </a:solidFill>
            </a:endParaRPr>
          </a:p>
        </p:txBody>
      </p:sp>
      <p:sp>
        <p:nvSpPr>
          <p:cNvPr id="460" name="Google Shape;460;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3" name="Google Shape;566;p33">
            <a:extLst>
              <a:ext uri="{FF2B5EF4-FFF2-40B4-BE49-F238E27FC236}">
                <a16:creationId xmlns:a16="http://schemas.microsoft.com/office/drawing/2014/main" id="{8EB0FB9F-A769-D447-8213-033C4B66E5AE}"/>
              </a:ext>
            </a:extLst>
          </p:cNvPr>
          <p:cNvSpPr txBox="1">
            <a:spLocks/>
          </p:cNvSpPr>
          <p:nvPr/>
        </p:nvSpPr>
        <p:spPr>
          <a:xfrm>
            <a:off x="1084299" y="444300"/>
            <a:ext cx="6800067" cy="425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5"/>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1pPr>
            <a:lvl2pPr marL="914400" marR="0" lvl="1" indent="-381000" algn="l" rtl="0">
              <a:lnSpc>
                <a:spcPct val="100000"/>
              </a:lnSpc>
              <a:spcBef>
                <a:spcPts val="0"/>
              </a:spcBef>
              <a:spcAft>
                <a:spcPts val="0"/>
              </a:spcAft>
              <a:buClr>
                <a:schemeClr val="accent3"/>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2pPr>
            <a:lvl3pPr marL="1371600" marR="0" lvl="2" indent="-381000" algn="l" rtl="0">
              <a:lnSpc>
                <a:spcPct val="100000"/>
              </a:lnSpc>
              <a:spcBef>
                <a:spcPts val="0"/>
              </a:spcBef>
              <a:spcAft>
                <a:spcPts val="0"/>
              </a:spcAft>
              <a:buClr>
                <a:schemeClr val="accent2"/>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3pPr>
            <a:lvl4pPr marL="1828800" marR="0" lvl="3" indent="-381000" algn="l" rtl="0">
              <a:lnSpc>
                <a:spcPct val="100000"/>
              </a:lnSpc>
              <a:spcBef>
                <a:spcPts val="0"/>
              </a:spcBef>
              <a:spcAft>
                <a:spcPts val="0"/>
              </a:spcAft>
              <a:buClr>
                <a:schemeClr val="accent4"/>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4pPr>
            <a:lvl5pPr marL="2286000" marR="0" lvl="4" indent="-381000" algn="l" rtl="0">
              <a:lnSpc>
                <a:spcPct val="100000"/>
              </a:lnSpc>
              <a:spcBef>
                <a:spcPts val="0"/>
              </a:spcBef>
              <a:spcAft>
                <a:spcPts val="0"/>
              </a:spcAft>
              <a:buClr>
                <a:schemeClr val="accent6"/>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5pPr>
            <a:lvl6pPr marL="2743200" marR="0" lvl="5" indent="-381000" algn="l" rtl="0">
              <a:lnSpc>
                <a:spcPct val="100000"/>
              </a:lnSpc>
              <a:spcBef>
                <a:spcPts val="0"/>
              </a:spcBef>
              <a:spcAft>
                <a:spcPts val="0"/>
              </a:spcAft>
              <a:buClr>
                <a:schemeClr val="accent1"/>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6pPr>
            <a:lvl7pPr marL="3200400" marR="0" lvl="6" indent="-381000" algn="l" rtl="0">
              <a:lnSpc>
                <a:spcPct val="100000"/>
              </a:lnSpc>
              <a:spcBef>
                <a:spcPts val="0"/>
              </a:spcBef>
              <a:spcAft>
                <a:spcPts val="0"/>
              </a:spcAft>
              <a:buClr>
                <a:schemeClr val="dk1"/>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7pPr>
            <a:lvl8pPr marL="3657600" marR="0" lvl="7" indent="-381000" algn="l" rtl="0">
              <a:lnSpc>
                <a:spcPct val="100000"/>
              </a:lnSpc>
              <a:spcBef>
                <a:spcPts val="0"/>
              </a:spcBef>
              <a:spcAft>
                <a:spcPts val="0"/>
              </a:spcAft>
              <a:buClr>
                <a:schemeClr val="dk1"/>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8pPr>
            <a:lvl9pPr marL="4114800" marR="0" lvl="8" indent="-381000" algn="l" rtl="0">
              <a:lnSpc>
                <a:spcPct val="100000"/>
              </a:lnSpc>
              <a:spcBef>
                <a:spcPts val="0"/>
              </a:spcBef>
              <a:spcAft>
                <a:spcPts val="0"/>
              </a:spcAft>
              <a:buClr>
                <a:schemeClr val="dk1"/>
              </a:buClr>
              <a:buSzPts val="2400"/>
              <a:buFont typeface="Roboto Slab Regular"/>
              <a:buChar char="■"/>
              <a:defRPr sz="2400" b="0" i="0" u="none" strike="noStrike" cap="none">
                <a:solidFill>
                  <a:schemeClr val="dk1"/>
                </a:solidFill>
                <a:latin typeface="Roboto Slab Regular"/>
                <a:ea typeface="Roboto Slab Regular"/>
                <a:cs typeface="Roboto Slab Regular"/>
                <a:sym typeface="Roboto Slab Regular"/>
              </a:defRPr>
            </a:lvl9pPr>
          </a:lstStyle>
          <a:p>
            <a:pPr marL="342900" indent="-342900">
              <a:buFont typeface="Arial" panose="020B0604020202020204" pitchFamily="34" charset="0"/>
              <a:buChar char="•"/>
            </a:pPr>
            <a:r>
              <a:rPr lang="en-ID">
                <a:solidFill>
                  <a:srgbClr val="FFFFFF"/>
                </a:solidFill>
              </a:rPr>
              <a:t>cucumber.io/docs/guides/</a:t>
            </a:r>
          </a:p>
          <a:p>
            <a:pPr marL="342900" indent="-342900">
              <a:buFont typeface="Arial" panose="020B0604020202020204" pitchFamily="34" charset="0"/>
              <a:buChar char="•"/>
            </a:pPr>
            <a:r>
              <a:rPr lang="en-ID">
                <a:solidFill>
                  <a:srgbClr val="FFFFFF"/>
                </a:solidFill>
              </a:rPr>
              <a:t>sitepoint.com/bdd-javascript-cucumber-gherkin/</a:t>
            </a:r>
          </a:p>
          <a:p>
            <a:pPr marL="342900" indent="-342900">
              <a:buFont typeface="Arial" panose="020B0604020202020204" pitchFamily="34" charset="0"/>
              <a:buChar char="•"/>
            </a:pPr>
            <a:r>
              <a:rPr lang="en-ID">
                <a:solidFill>
                  <a:srgbClr val="FFFFFF"/>
                </a:solidFill>
              </a:rPr>
              <a:t>dzone.com/articles/guide-to-behavior-driven-development-in-java</a:t>
            </a:r>
          </a:p>
          <a:p>
            <a:pPr marL="342900" indent="-342900">
              <a:buFont typeface="Arial" panose="020B0604020202020204" pitchFamily="34" charset="0"/>
              <a:buChar char="•"/>
            </a:pPr>
            <a:r>
              <a:rPr lang="en-ID">
                <a:solidFill>
                  <a:srgbClr val="FFFFFF"/>
                </a:solidFill>
              </a:rPr>
              <a:t>javatpoint.com/cucumber-behavior-driven-development</a:t>
            </a:r>
            <a:endParaRPr lang="en-ID" dirty="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4"/>
          <p:cNvSpPr txBox="1">
            <a:spLocks noGrp="1"/>
          </p:cNvSpPr>
          <p:nvPr>
            <p:ph type="ctrTitle" idx="4294967295"/>
          </p:nvPr>
        </p:nvSpPr>
        <p:spPr>
          <a:xfrm>
            <a:off x="2140050" y="973750"/>
            <a:ext cx="48639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000" dirty="0"/>
              <a:t>Thanks!</a:t>
            </a:r>
            <a:endParaRPr sz="6000" dirty="0"/>
          </a:p>
        </p:txBody>
      </p:sp>
      <p:sp>
        <p:nvSpPr>
          <p:cNvPr id="574" name="Google Shape;574;p34"/>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2" name="Picture 1">
            <a:extLst>
              <a:ext uri="{FF2B5EF4-FFF2-40B4-BE49-F238E27FC236}">
                <a16:creationId xmlns:a16="http://schemas.microsoft.com/office/drawing/2014/main" id="{07AC1B09-2E89-5142-BDF6-28C568F6C49B}"/>
              </a:ext>
            </a:extLst>
          </p:cNvPr>
          <p:cNvPicPr>
            <a:picLocks noChangeAspect="1"/>
          </p:cNvPicPr>
          <p:nvPr/>
        </p:nvPicPr>
        <p:blipFill>
          <a:blip r:embed="rId3"/>
          <a:stretch>
            <a:fillRect/>
          </a:stretch>
        </p:blipFill>
        <p:spPr>
          <a:xfrm>
            <a:off x="3162265" y="2133550"/>
            <a:ext cx="2819469" cy="21123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Sounds good</a:t>
            </a:r>
            <a:endParaRPr dirty="0"/>
          </a:p>
        </p:txBody>
      </p:sp>
      <p:sp>
        <p:nvSpPr>
          <p:cNvPr id="385" name="Google Shape;385;p17"/>
          <p:cNvSpPr txBox="1">
            <a:spLocks noGrp="1"/>
          </p:cNvSpPr>
          <p:nvPr>
            <p:ph type="body" idx="1"/>
          </p:nvPr>
        </p:nvSpPr>
        <p:spPr>
          <a:xfrm>
            <a:off x="1507075" y="1200147"/>
            <a:ext cx="6129900" cy="3725700"/>
          </a:xfrm>
          <a:prstGeom prst="rect">
            <a:avLst/>
          </a:prstGeom>
        </p:spPr>
        <p:txBody>
          <a:bodyPr spcFirstLastPara="1" wrap="square" lIns="0" tIns="0" rIns="0" bIns="0" anchor="t" anchorCtr="0">
            <a:noAutofit/>
          </a:bodyPr>
          <a:lstStyle/>
          <a:p>
            <a:r>
              <a:rPr lang="en-ID" dirty="0"/>
              <a:t>Help you to write reliable code</a:t>
            </a:r>
          </a:p>
          <a:p>
            <a:r>
              <a:rPr lang="en-ID" dirty="0"/>
              <a:t>Prevent overkill</a:t>
            </a:r>
          </a:p>
          <a:p>
            <a:r>
              <a:rPr lang="en-ID" dirty="0"/>
              <a:t>Cover 100% of the code</a:t>
            </a:r>
          </a:p>
          <a:p>
            <a:r>
              <a:rPr lang="en-ID" dirty="0"/>
              <a:t>Each test is independent, tests can be isolated</a:t>
            </a:r>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D" dirty="0"/>
              <a:t>B</a:t>
            </a:r>
            <a:r>
              <a:rPr lang="en" dirty="0" err="1"/>
              <a:t>ut</a:t>
            </a:r>
            <a:r>
              <a:rPr lang="en" dirty="0"/>
              <a:t>…</a:t>
            </a:r>
            <a:endParaRPr dirty="0"/>
          </a:p>
        </p:txBody>
      </p:sp>
      <p:sp>
        <p:nvSpPr>
          <p:cNvPr id="385" name="Google Shape;385;p17"/>
          <p:cNvSpPr txBox="1">
            <a:spLocks noGrp="1"/>
          </p:cNvSpPr>
          <p:nvPr>
            <p:ph type="body" idx="1"/>
          </p:nvPr>
        </p:nvSpPr>
        <p:spPr>
          <a:xfrm>
            <a:off x="1507075" y="1200147"/>
            <a:ext cx="6129900" cy="3725700"/>
          </a:xfrm>
          <a:prstGeom prst="rect">
            <a:avLst/>
          </a:prstGeom>
        </p:spPr>
        <p:txBody>
          <a:bodyPr spcFirstLastPara="1" wrap="square" lIns="0" tIns="0" rIns="0" bIns="0" anchor="t" anchorCtr="0">
            <a:noAutofit/>
          </a:bodyPr>
          <a:lstStyle/>
          <a:p>
            <a:r>
              <a:rPr lang="en-ID" dirty="0"/>
              <a:t>It is difficult to write tests first if you don’t know how to resolve a problem </a:t>
            </a:r>
          </a:p>
          <a:p>
            <a:r>
              <a:rPr lang="en-ID" dirty="0"/>
              <a:t>Program can have a poor value</a:t>
            </a:r>
          </a:p>
          <a:p>
            <a:r>
              <a:rPr lang="en-ID" dirty="0"/>
              <a:t>In practice, test dependences exist</a:t>
            </a:r>
          </a:p>
          <a:p>
            <a:r>
              <a:rPr lang="en-ID" dirty="0"/>
              <a:t>Too close to implementation</a:t>
            </a:r>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5994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8"/>
          <p:cNvSpPr txBox="1">
            <a:spLocks noGrp="1"/>
          </p:cNvSpPr>
          <p:nvPr>
            <p:ph type="ctrTitle" idx="4294967295"/>
          </p:nvPr>
        </p:nvSpPr>
        <p:spPr>
          <a:xfrm>
            <a:off x="1655342" y="3031690"/>
            <a:ext cx="60117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D" sz="6000" dirty="0">
                <a:solidFill>
                  <a:srgbClr val="FFDB5C"/>
                </a:solidFill>
              </a:rPr>
              <a:t>Behaviour</a:t>
            </a:r>
            <a:r>
              <a:rPr lang="en" sz="6000" dirty="0">
                <a:solidFill>
                  <a:srgbClr val="FFDB5C"/>
                </a:solidFill>
              </a:rPr>
              <a:t> Driven Development</a:t>
            </a:r>
            <a:endParaRPr sz="6000" dirty="0">
              <a:solidFill>
                <a:srgbClr val="FFDB5C"/>
              </a:solidFill>
            </a:endParaRPr>
          </a:p>
        </p:txBody>
      </p:sp>
      <p:sp>
        <p:nvSpPr>
          <p:cNvPr id="393" name="Google Shape;393;p18"/>
          <p:cNvSpPr/>
          <p:nvPr/>
        </p:nvSpPr>
        <p:spPr>
          <a:xfrm>
            <a:off x="4661192" y="550683"/>
            <a:ext cx="1650040" cy="1671967"/>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8FF1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394" name="Google Shape;394;p18"/>
          <p:cNvSpPr/>
          <p:nvPr/>
        </p:nvSpPr>
        <p:spPr>
          <a:xfrm rot="1473020">
            <a:off x="3160942" y="1385502"/>
            <a:ext cx="964714" cy="939700"/>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4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395" name="Google Shape;395;p18"/>
          <p:cNvSpPr/>
          <p:nvPr/>
        </p:nvSpPr>
        <p:spPr>
          <a:xfrm>
            <a:off x="4342058" y="390900"/>
            <a:ext cx="422363" cy="41042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D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396" name="Google Shape;396;p18"/>
          <p:cNvSpPr/>
          <p:nvPr/>
        </p:nvSpPr>
        <p:spPr>
          <a:xfrm rot="2487004">
            <a:off x="4070451" y="2253159"/>
            <a:ext cx="300493" cy="2920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D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397" name="Google Shape;397;p1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7"/>
          <p:cNvSpPr txBox="1">
            <a:spLocks noGrp="1"/>
          </p:cNvSpPr>
          <p:nvPr>
            <p:ph type="title"/>
          </p:nvPr>
        </p:nvSpPr>
        <p:spPr>
          <a:xfrm>
            <a:off x="1507075" y="205975"/>
            <a:ext cx="6129900" cy="85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BDD in a nutshell</a:t>
            </a:r>
            <a:endParaRPr dirty="0"/>
          </a:p>
        </p:txBody>
      </p:sp>
      <p:sp>
        <p:nvSpPr>
          <p:cNvPr id="385" name="Google Shape;385;p17"/>
          <p:cNvSpPr txBox="1">
            <a:spLocks noGrp="1"/>
          </p:cNvSpPr>
          <p:nvPr>
            <p:ph type="body" idx="1"/>
          </p:nvPr>
        </p:nvSpPr>
        <p:spPr>
          <a:xfrm>
            <a:off x="1507075" y="1200147"/>
            <a:ext cx="6129900" cy="3725700"/>
          </a:xfrm>
          <a:prstGeom prst="rect">
            <a:avLst/>
          </a:prstGeom>
        </p:spPr>
        <p:txBody>
          <a:bodyPr spcFirstLastPara="1" wrap="square" lIns="0" tIns="0" rIns="0" bIns="0" anchor="t" anchorCtr="0">
            <a:noAutofit/>
          </a:bodyPr>
          <a:lstStyle/>
          <a:p>
            <a:r>
              <a:rPr lang="en-ID" dirty="0"/>
              <a:t>Focus on business value</a:t>
            </a:r>
            <a:endParaRPr lang="en-ID" i="1" dirty="0"/>
          </a:p>
          <a:p>
            <a:r>
              <a:rPr lang="en-ID" dirty="0"/>
              <a:t>Improve collaboration </a:t>
            </a:r>
            <a:r>
              <a:rPr lang="en-ID" dirty="0">
                <a:sym typeface="Wingdings" pitchFamily="2" charset="2"/>
              </a:rPr>
              <a:t> </a:t>
            </a:r>
            <a:r>
              <a:rPr lang="en-ID" dirty="0"/>
              <a:t>BA, QA, Dev</a:t>
            </a:r>
          </a:p>
          <a:p>
            <a:r>
              <a:rPr lang="en-ID" dirty="0"/>
              <a:t>Ubiquitous Language </a:t>
            </a:r>
          </a:p>
          <a:p>
            <a:r>
              <a:rPr lang="en-ID" dirty="0"/>
              <a:t>Test only behaviours</a:t>
            </a:r>
          </a:p>
          <a:p>
            <a:r>
              <a:rPr lang="en-ID" dirty="0"/>
              <a:t>No need to change assertions if implementation change</a:t>
            </a:r>
          </a:p>
        </p:txBody>
      </p:sp>
      <p:sp>
        <p:nvSpPr>
          <p:cNvPr id="386" name="Google Shape;386;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406346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1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aphicFrame>
        <p:nvGraphicFramePr>
          <p:cNvPr id="4" name="Diagram 3">
            <a:extLst>
              <a:ext uri="{FF2B5EF4-FFF2-40B4-BE49-F238E27FC236}">
                <a16:creationId xmlns:a16="http://schemas.microsoft.com/office/drawing/2014/main" id="{0B8E60C9-AB44-9043-9A6D-5CF241259561}"/>
              </a:ext>
            </a:extLst>
          </p:cNvPr>
          <p:cNvGraphicFramePr/>
          <p:nvPr>
            <p:extLst>
              <p:ext uri="{D42A27DB-BD31-4B8C-83A1-F6EECF244321}">
                <p14:modId xmlns:p14="http://schemas.microsoft.com/office/powerpoint/2010/main" val="2065836117"/>
              </p:ext>
            </p:extLst>
          </p:nvPr>
        </p:nvGraphicFramePr>
        <p:xfrm>
          <a:off x="2102498" y="1183563"/>
          <a:ext cx="4774163" cy="3015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5743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txBox="1">
            <a:spLocks noGrp="1"/>
          </p:cNvSpPr>
          <p:nvPr>
            <p:ph type="ctrTitle"/>
          </p:nvPr>
        </p:nvSpPr>
        <p:spPr>
          <a:xfrm>
            <a:off x="1575125" y="1507150"/>
            <a:ext cx="59937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How to do it?</a:t>
            </a:r>
            <a:endParaRPr dirty="0"/>
          </a:p>
        </p:txBody>
      </p:sp>
      <p:sp>
        <p:nvSpPr>
          <p:cNvPr id="373" name="Google Shape;373;p15"/>
          <p:cNvSpPr txBox="1">
            <a:spLocks noGrp="1"/>
          </p:cNvSpPr>
          <p:nvPr>
            <p:ph type="subTitle" idx="1"/>
          </p:nvPr>
        </p:nvSpPr>
        <p:spPr>
          <a:xfrm>
            <a:off x="1575125" y="2763852"/>
            <a:ext cx="59937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Learn the mantra</a:t>
            </a:r>
            <a:endParaRPr dirty="0"/>
          </a:p>
        </p:txBody>
      </p:sp>
    </p:spTree>
    <p:extLst>
      <p:ext uri="{BB962C8B-B14F-4D97-AF65-F5344CB8AC3E}">
        <p14:creationId xmlns:p14="http://schemas.microsoft.com/office/powerpoint/2010/main" val="1944785693"/>
      </p:ext>
    </p:extLst>
  </p:cSld>
  <p:clrMapOvr>
    <a:masterClrMapping/>
  </p:clrMapOvr>
</p:sld>
</file>

<file path=ppt/theme/theme1.xml><?xml version="1.0" encoding="utf-8"?>
<a:theme xmlns:a="http://schemas.openxmlformats.org/drawingml/2006/main" name="Hortensius template">
  <a:themeElements>
    <a:clrScheme name="Custom 347">
      <a:dk1>
        <a:srgbClr val="627281"/>
      </a:dk1>
      <a:lt1>
        <a:srgbClr val="FFFFFF"/>
      </a:lt1>
      <a:dk2>
        <a:srgbClr val="627281"/>
      </a:dk2>
      <a:lt2>
        <a:srgbClr val="EBEEF1"/>
      </a:lt2>
      <a:accent1>
        <a:srgbClr val="7B77C8"/>
      </a:accent1>
      <a:accent2>
        <a:srgbClr val="FE6594"/>
      </a:accent2>
      <a:accent3>
        <a:srgbClr val="FEB794"/>
      </a:accent3>
      <a:accent4>
        <a:srgbClr val="FFDB5C"/>
      </a:accent4>
      <a:accent5>
        <a:srgbClr val="8FF1ED"/>
      </a:accent5>
      <a:accent6>
        <a:srgbClr val="4CC3F8"/>
      </a:accent6>
      <a:hlink>
        <a:srgbClr val="6272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1151</Words>
  <Application>Microsoft Macintosh PowerPoint</Application>
  <PresentationFormat>On-screen Show (16:9)</PresentationFormat>
  <Paragraphs>138</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Roboto Slab Regular</vt:lpstr>
      <vt:lpstr>Wingdings</vt:lpstr>
      <vt:lpstr>Arial</vt:lpstr>
      <vt:lpstr>Pacifico</vt:lpstr>
      <vt:lpstr>Hortensius template</vt:lpstr>
      <vt:lpstr>BDD 101</vt:lpstr>
      <vt:lpstr>1. What the heck?</vt:lpstr>
      <vt:lpstr>PowerPoint Presentation</vt:lpstr>
      <vt:lpstr>Sounds good</vt:lpstr>
      <vt:lpstr>But…</vt:lpstr>
      <vt:lpstr>Behaviour Driven Development</vt:lpstr>
      <vt:lpstr>BDD in a nutshell</vt:lpstr>
      <vt:lpstr>PowerPoint Presentation</vt:lpstr>
      <vt:lpstr>2. How to do it?</vt:lpstr>
      <vt:lpstr>Given When Then</vt:lpstr>
      <vt:lpstr>From story to scenario</vt:lpstr>
      <vt:lpstr>From story to scenario</vt:lpstr>
      <vt:lpstr>Tools</vt:lpstr>
      <vt:lpstr>3. Implementation</vt:lpstr>
      <vt:lpstr>FizzBuzz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For your information</vt:lpstr>
      <vt:lpstr>Misconception</vt:lpstr>
      <vt:lpstr>The Three Amigos</vt:lpstr>
      <vt:lpstr>The Three Amigos</vt:lpstr>
      <vt:lpstr>The Three Amigos</vt:lpstr>
      <vt:lpstr>References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 101</dc:title>
  <cp:lastModifiedBy>Microsoft Office User</cp:lastModifiedBy>
  <cp:revision>24</cp:revision>
  <cp:lastPrinted>2020-04-01T04:34:52Z</cp:lastPrinted>
  <dcterms:modified xsi:type="dcterms:W3CDTF">2020-04-01T04:56:55Z</dcterms:modified>
</cp:coreProperties>
</file>